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1"/>
  </p:notesMasterIdLst>
  <p:sldIdLst>
    <p:sldId id="256" r:id="rId4"/>
    <p:sldId id="346" r:id="rId5"/>
    <p:sldId id="258" r:id="rId6"/>
    <p:sldId id="348" r:id="rId7"/>
    <p:sldId id="350" r:id="rId8"/>
    <p:sldId id="349" r:id="rId9"/>
    <p:sldId id="35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1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5267D-810F-46EF-8439-111375092275}"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A722D-70D3-42ED-99A7-30998DC74D70}" type="slidenum">
              <a:rPr lang="en-US" smtClean="0"/>
              <a:t>‹#›</a:t>
            </a:fld>
            <a:endParaRPr lang="en-US"/>
          </a:p>
        </p:txBody>
      </p:sp>
    </p:spTree>
    <p:extLst>
      <p:ext uri="{BB962C8B-B14F-4D97-AF65-F5344CB8AC3E}">
        <p14:creationId xmlns:p14="http://schemas.microsoft.com/office/powerpoint/2010/main" val="357511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the goal – balancing public beach protection with development and private property protection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Goal 18 is central to the work of coastal communities in addressing the impacts of climate change and coastal hazards in areas along the ocean shore; of particular importance are Implementation Requirement 2, 5, and</a:t>
            </a:r>
            <a:r>
              <a:rPr lang="en-US" sz="1200" kern="1200" baseline="0" dirty="0">
                <a:solidFill>
                  <a:schemeClr val="tx1"/>
                </a:solidFill>
                <a:effectLst/>
                <a:latin typeface="+mn-lt"/>
                <a:ea typeface="+mn-ea"/>
                <a:cs typeface="+mn-cs"/>
              </a:rPr>
              <a:t>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Implementation Requirement 2 prohibits development on the most sensitive and hazardous landforms in the beach and dune environment, including beaches, active foredunes and other dune areas subject to severe erosion or flooding. This requirement has been instrumental in preventing inappropriate development on these critical landforms.  It is noteworthy that many of the most problematic current beach and dune management issues are the result of development that occurred on these landforms prior to Goal 18 implementation; the very type of development IR 2 now operates to prevent.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Implementation requirement 5 limits shoreline armoring. </a:t>
            </a:r>
            <a:r>
              <a:rPr lang="en-US" dirty="0"/>
              <a:t>Shoreline armoring cons – limits beach access, alters landscape, breaks the link between terrestrial and aquatic ecosystems, disrupts sediment cycles, aesthetics. Permitting via OPRD, sometimes local gov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Implementation requirement 7 specifies detailed requirements for the management of foredune grading.  Such grading is permitted in limited circumstances in association with existing development. It must be based on a specific dune system management plan that prescribes standards for maintaining flood protection, maintaining overall system sand supply, and post-grading sand stabilization.  There are currently six acknowledged dune management plans in place in Oregon. (It should be noted that limited “remedial” grading to clear sand encroaching on structures is permissible without the necessity for a dune management plan.)</a:t>
            </a:r>
          </a:p>
          <a:p>
            <a:r>
              <a:rPr lang="en-US" dirty="0"/>
              <a:t>Dunes provide a lot of important values to ecosystems and human communities</a:t>
            </a:r>
          </a:p>
          <a:p>
            <a:r>
              <a:rPr lang="en-US" dirty="0"/>
              <a:t>When Goal was initially written, view grading was prohibited. However, illegal dune grading continued to happen so our commission decided to find a compromised approach that allowed view grading under prescribed circumstances that allowed the preservation of the dunes integrity. The goal was revised in 1984 to integrate these new recommendations. </a:t>
            </a:r>
          </a:p>
        </p:txBody>
      </p:sp>
    </p:spTree>
    <p:extLst>
      <p:ext uri="{BB962C8B-B14F-4D97-AF65-F5344CB8AC3E}">
        <p14:creationId xmlns:p14="http://schemas.microsoft.com/office/powerpoint/2010/main" val="416973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beach and dune inventory mapping efforts underway by DOGAMI</a:t>
            </a:r>
          </a:p>
        </p:txBody>
      </p:sp>
    </p:spTree>
    <p:extLst>
      <p:ext uri="{BB962C8B-B14F-4D97-AF65-F5344CB8AC3E}">
        <p14:creationId xmlns:p14="http://schemas.microsoft.com/office/powerpoint/2010/main" val="339701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1127-C31A-1DFF-94A5-FDCF01482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AA78F9-D01B-17A9-9697-C9B330B73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58E374-BB27-BB13-5ADE-5CBB96168D88}"/>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5" name="Footer Placeholder 4">
            <a:extLst>
              <a:ext uri="{FF2B5EF4-FFF2-40B4-BE49-F238E27FC236}">
                <a16:creationId xmlns:a16="http://schemas.microsoft.com/office/drawing/2014/main" id="{A33A5BA9-B0F4-DA46-12AF-5E5A67F87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28FB5-513A-243E-7D77-DF3571D34D0F}"/>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78881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EECD-B37E-97E9-B49C-4E280BDDB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CD1ACD-4188-01AB-C13A-1A611FBF4C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66EB8-1A6C-425B-E1ED-E9549D02A591}"/>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5" name="Footer Placeholder 4">
            <a:extLst>
              <a:ext uri="{FF2B5EF4-FFF2-40B4-BE49-F238E27FC236}">
                <a16:creationId xmlns:a16="http://schemas.microsoft.com/office/drawing/2014/main" id="{65BB0FDE-5301-CE1E-EEA0-1064D862B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5A23A-8B48-B6B4-AF9F-9FB7B9909BCD}"/>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85024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02AB1-0254-ED13-025E-E60661A01D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DC7B75-477F-44E3-8F5D-EA5CFE1166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C97BA-6409-76EE-D734-E47E534F02D4}"/>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5" name="Footer Placeholder 4">
            <a:extLst>
              <a:ext uri="{FF2B5EF4-FFF2-40B4-BE49-F238E27FC236}">
                <a16:creationId xmlns:a16="http://schemas.microsoft.com/office/drawing/2014/main" id="{F23F15FC-FA29-7156-4233-633E20DF3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504EC-EFA5-144B-3607-7813CAF80E22}"/>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3162423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212A-287B-4891-9631-3D30607730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9E1437-5CE2-4E3E-98E9-5A79C44B7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D51015-06A6-4A10-8071-37499D37F5C2}"/>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5" name="Footer Placeholder 4">
            <a:extLst>
              <a:ext uri="{FF2B5EF4-FFF2-40B4-BE49-F238E27FC236}">
                <a16:creationId xmlns:a16="http://schemas.microsoft.com/office/drawing/2014/main" id="{92CE7F8E-22C2-412F-9FE9-6863265D9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5B05B-B59D-4C54-AC0E-96BCDBC0D48D}"/>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331770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5C2E-C4BD-4CF5-BEC2-9FCD10A3C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238782-573B-4D59-8F08-88F0C7D19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D2B96-2C01-4D7C-9E71-13636EAC48E6}"/>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5" name="Footer Placeholder 4">
            <a:extLst>
              <a:ext uri="{FF2B5EF4-FFF2-40B4-BE49-F238E27FC236}">
                <a16:creationId xmlns:a16="http://schemas.microsoft.com/office/drawing/2014/main" id="{1725A677-E2EC-4AC3-A718-6F9B600B4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D2FD5-4908-4915-88BB-3E2D50C38E30}"/>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2988469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1501-40A2-4681-A965-5FD768C00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0E9989-CA18-4BCF-B5D7-B0998F0FC2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96222-32D7-424D-8E3F-D1F8E8E08D1F}"/>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5" name="Footer Placeholder 4">
            <a:extLst>
              <a:ext uri="{FF2B5EF4-FFF2-40B4-BE49-F238E27FC236}">
                <a16:creationId xmlns:a16="http://schemas.microsoft.com/office/drawing/2014/main" id="{ABF273AE-68ED-4459-9DC6-079CCE7B9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CB55B-55CC-492F-AF9F-BC7BB917D48C}"/>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1681824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51CD-8E8A-40A7-AD75-119FE366B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AC178-B5EE-4A2D-BA49-D6C688A597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5FD4A6-B98E-4F26-8659-1039E72F77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335DEC-55EB-4A38-8C58-178A3181A705}"/>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6" name="Footer Placeholder 5">
            <a:extLst>
              <a:ext uri="{FF2B5EF4-FFF2-40B4-BE49-F238E27FC236}">
                <a16:creationId xmlns:a16="http://schemas.microsoft.com/office/drawing/2014/main" id="{B73F85CF-041E-4C1B-9411-6F2A40A13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C040A-5801-4D01-9535-E95EC27EB510}"/>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183287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411C-BE18-45C2-B1AE-E96757B26B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044778-3246-47E7-8077-8C1CFB518E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99F659-21BD-4FDA-8FFB-99DD7D8F7A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40F841-3B35-4383-9FA2-7B7BACC46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2F746D-B2C6-4B3D-BC19-FF1C25C385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43A762-F30A-4183-8314-219CD06C0B78}"/>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8" name="Footer Placeholder 7">
            <a:extLst>
              <a:ext uri="{FF2B5EF4-FFF2-40B4-BE49-F238E27FC236}">
                <a16:creationId xmlns:a16="http://schemas.microsoft.com/office/drawing/2014/main" id="{6A5B9887-7C7B-4FF5-8CAC-A1440AB4E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606013-8779-42DB-AD58-065F94F813E4}"/>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1171971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A815-56DF-4787-8C67-B4F94E3E9C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D557F5-90C5-4927-B408-4055844FC72C}"/>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4" name="Footer Placeholder 3">
            <a:extLst>
              <a:ext uri="{FF2B5EF4-FFF2-40B4-BE49-F238E27FC236}">
                <a16:creationId xmlns:a16="http://schemas.microsoft.com/office/drawing/2014/main" id="{7A0B50AE-DA5A-45CE-8BBC-2DB8215BCF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47C3C-490A-47C4-B78C-82F8ED18CD3C}"/>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68461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B8F58-107C-4FE4-B49A-460413AA1A77}"/>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3" name="Footer Placeholder 2">
            <a:extLst>
              <a:ext uri="{FF2B5EF4-FFF2-40B4-BE49-F238E27FC236}">
                <a16:creationId xmlns:a16="http://schemas.microsoft.com/office/drawing/2014/main" id="{0B870945-6DFB-4945-932E-117149F7CA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7BDA16-AE17-47D1-BC1A-77B783171096}"/>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4275321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1A5F-CC7B-4114-9797-FA5C29131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6FA897-1BF6-43A8-95BB-CEEF65221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19B86-D4D1-436E-973D-D10332189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BA017-F6B1-4A24-B0B0-99758D4ABA3C}"/>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6" name="Footer Placeholder 5">
            <a:extLst>
              <a:ext uri="{FF2B5EF4-FFF2-40B4-BE49-F238E27FC236}">
                <a16:creationId xmlns:a16="http://schemas.microsoft.com/office/drawing/2014/main" id="{30D00A17-5AD3-4FC1-B305-285685B8A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528B4-5DB2-4B4F-BB25-BCCEFD259430}"/>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140113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3970-DB33-242C-C699-85804B566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5E577-D953-8671-1D5E-9BB8E53948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2677E-10D1-582E-FEF1-A9D826C16A83}"/>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5" name="Footer Placeholder 4">
            <a:extLst>
              <a:ext uri="{FF2B5EF4-FFF2-40B4-BE49-F238E27FC236}">
                <a16:creationId xmlns:a16="http://schemas.microsoft.com/office/drawing/2014/main" id="{6E07698E-7E65-3775-6430-FCEB4EED7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1E515-B399-F9C9-C066-BACC5810981E}"/>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6940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4BEE-5BFE-4D49-ACC0-7553CC65D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9F357-615C-405D-9FEF-DC8BB970A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1A789-EFD0-47B3-9873-807929BD0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E22AD-2D9B-44FC-891D-D9E414FC7BFC}"/>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6" name="Footer Placeholder 5">
            <a:extLst>
              <a:ext uri="{FF2B5EF4-FFF2-40B4-BE49-F238E27FC236}">
                <a16:creationId xmlns:a16="http://schemas.microsoft.com/office/drawing/2014/main" id="{EEE69656-B01C-40ED-ADEE-5EE49FE71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2D3AD-CE6B-4246-9217-1FA03695B65B}"/>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4152130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29D7-6358-4B68-A18D-138E26C27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04215D-44A0-40D5-9FF1-7ED521FBAA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16C4B-7BC3-4596-BFEF-8F29D4814A02}"/>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5" name="Footer Placeholder 4">
            <a:extLst>
              <a:ext uri="{FF2B5EF4-FFF2-40B4-BE49-F238E27FC236}">
                <a16:creationId xmlns:a16="http://schemas.microsoft.com/office/drawing/2014/main" id="{DFE511DE-7C67-4599-BDB4-F7E94B8877D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CFEAE7C-F836-4741-A3F1-1DAE67673AC4}"/>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391645644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0ED67-AE02-4E02-ABCC-9407F7C0E6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4D0293-C5FC-4A4B-A513-2DAA15A47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CA5AA-FB34-4053-B761-EED9A51EAB4A}"/>
              </a:ext>
            </a:extLst>
          </p:cNvPr>
          <p:cNvSpPr>
            <a:spLocks noGrp="1"/>
          </p:cNvSpPr>
          <p:nvPr>
            <p:ph type="dt" sz="half" idx="10"/>
          </p:nvPr>
        </p:nvSpPr>
        <p:spPr/>
        <p:txBody>
          <a:bodyPr/>
          <a:lstStyle/>
          <a:p>
            <a:fld id="{FAAB7AE6-A421-4E9F-AD3E-1CC0344B8CCD}" type="datetimeFigureOut">
              <a:rPr lang="en-US" smtClean="0"/>
              <a:t>8/7/2025</a:t>
            </a:fld>
            <a:endParaRPr lang="en-US"/>
          </a:p>
        </p:txBody>
      </p:sp>
      <p:sp>
        <p:nvSpPr>
          <p:cNvPr id="5" name="Footer Placeholder 4">
            <a:extLst>
              <a:ext uri="{FF2B5EF4-FFF2-40B4-BE49-F238E27FC236}">
                <a16:creationId xmlns:a16="http://schemas.microsoft.com/office/drawing/2014/main" id="{40873F8E-5014-4728-BB1A-316A65615B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AF226B-D38B-464B-B756-5C6CC992282A}"/>
              </a:ext>
            </a:extLst>
          </p:cNvPr>
          <p:cNvSpPr>
            <a:spLocks noGrp="1"/>
          </p:cNvSpPr>
          <p:nvPr>
            <p:ph type="sldNum" sz="quarter" idx="12"/>
          </p:nvPr>
        </p:nvSpPr>
        <p:spPr/>
        <p:txBody>
          <a:bodyPr/>
          <a:lstStyle/>
          <a:p>
            <a:fld id="{4541A64F-3AAE-4A97-B584-0900B7DD50B3}" type="slidenum">
              <a:rPr lang="en-US" smtClean="0"/>
              <a:t>‹#›</a:t>
            </a:fld>
            <a:endParaRPr lang="en-US"/>
          </a:p>
        </p:txBody>
      </p:sp>
    </p:spTree>
    <p:extLst>
      <p:ext uri="{BB962C8B-B14F-4D97-AF65-F5344CB8AC3E}">
        <p14:creationId xmlns:p14="http://schemas.microsoft.com/office/powerpoint/2010/main" val="68811237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Tree>
    <p:extLst>
      <p:ext uri="{BB962C8B-B14F-4D97-AF65-F5344CB8AC3E}">
        <p14:creationId xmlns:p14="http://schemas.microsoft.com/office/powerpoint/2010/main" val="1491137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3911594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527"/>
            <a:ext cx="12192000" cy="1563533"/>
          </a:xfrm>
          <a:prstGeom prst="rect">
            <a:avLst/>
          </a:prstGeom>
        </p:spPr>
      </p:pic>
      <p:sp>
        <p:nvSpPr>
          <p:cNvPr id="6" name="Text Placeholder 9"/>
          <p:cNvSpPr>
            <a:spLocks noGrp="1"/>
          </p:cNvSpPr>
          <p:nvPr>
            <p:ph type="body" sz="quarter" idx="10" hasCustomPrompt="1"/>
          </p:nvPr>
        </p:nvSpPr>
        <p:spPr>
          <a:xfrm>
            <a:off x="0" y="341366"/>
            <a:ext cx="12192000" cy="651956"/>
          </a:xfrm>
          <a:prstGeom prst="rect">
            <a:avLst/>
          </a:prstGeom>
        </p:spPr>
        <p:txBody>
          <a:bodyPr/>
          <a:lstStyle>
            <a:lvl1pPr marL="0" indent="0" algn="ctr">
              <a:buNone/>
              <a:defRPr sz="4800" b="1">
                <a:solidFill>
                  <a:schemeClr val="accent2"/>
                </a:solidFill>
                <a:latin typeface="Arial" panose="020B0604020202020204" pitchFamily="34" charset="0"/>
                <a:cs typeface="Arial" panose="020B0604020202020204" pitchFamily="34" charset="0"/>
              </a:defRPr>
            </a:lvl1pPr>
          </a:lstStyle>
          <a:p>
            <a:pPr lvl="0"/>
            <a:r>
              <a:rPr lang="en-US" dirty="0"/>
              <a:t>Slide title/topic</a:t>
            </a:r>
          </a:p>
        </p:txBody>
      </p:sp>
      <p:sp>
        <p:nvSpPr>
          <p:cNvPr id="7" name="Text Placeholder 11"/>
          <p:cNvSpPr>
            <a:spLocks noGrp="1"/>
          </p:cNvSpPr>
          <p:nvPr>
            <p:ph type="body" sz="quarter" idx="11" hasCustomPrompt="1"/>
          </p:nvPr>
        </p:nvSpPr>
        <p:spPr>
          <a:xfrm>
            <a:off x="278" y="1129121"/>
            <a:ext cx="12191565" cy="597626"/>
          </a:xfrm>
          <a:prstGeom prst="rect">
            <a:avLst/>
          </a:prstGeom>
        </p:spPr>
        <p:txBody>
          <a:bodyPr anchor="ctr"/>
          <a:lstStyle>
            <a:lvl1pPr marL="0" indent="0" algn="ctr">
              <a:buNone/>
              <a:defRPr sz="2800" b="1" baseline="0">
                <a:solidFill>
                  <a:schemeClr val="accent2"/>
                </a:solidFill>
                <a:latin typeface="Arial" panose="020B0604020202020204" pitchFamily="34" charset="0"/>
                <a:cs typeface="Arial" panose="020B0604020202020204" pitchFamily="34" charset="0"/>
              </a:defRPr>
            </a:lvl1pPr>
            <a:lvl2pPr algn="ctr">
              <a:defRPr sz="2800" b="1">
                <a:solidFill>
                  <a:srgbClr val="B1B2B6"/>
                </a:solidFill>
                <a:latin typeface="Arial" panose="020B0604020202020204" pitchFamily="34" charset="0"/>
                <a:cs typeface="Arial" panose="020B0604020202020204" pitchFamily="34" charset="0"/>
              </a:defRPr>
            </a:lvl2pPr>
            <a:lvl3pPr algn="ctr">
              <a:defRPr sz="2800" b="1">
                <a:solidFill>
                  <a:srgbClr val="B1B2B6"/>
                </a:solidFill>
                <a:latin typeface="Arial" panose="020B0604020202020204" pitchFamily="34" charset="0"/>
                <a:cs typeface="Arial" panose="020B0604020202020204" pitchFamily="34" charset="0"/>
              </a:defRPr>
            </a:lvl3pPr>
            <a:lvl4pPr algn="ctr">
              <a:defRPr sz="2800" b="1">
                <a:solidFill>
                  <a:srgbClr val="B1B2B6"/>
                </a:solidFill>
                <a:latin typeface="Arial" panose="020B0604020202020204" pitchFamily="34" charset="0"/>
                <a:cs typeface="Arial" panose="020B0604020202020204" pitchFamily="34" charset="0"/>
              </a:defRPr>
            </a:lvl4pPr>
            <a:lvl5pPr algn="ctr">
              <a:defRPr sz="2800" b="1">
                <a:solidFill>
                  <a:srgbClr val="B1B2B6"/>
                </a:solidFill>
                <a:latin typeface="Arial" panose="020B0604020202020204" pitchFamily="34" charset="0"/>
                <a:cs typeface="Arial" panose="020B0604020202020204" pitchFamily="34" charset="0"/>
              </a:defRPr>
            </a:lvl5pPr>
          </a:lstStyle>
          <a:p>
            <a:pPr lvl="0"/>
            <a:r>
              <a:rPr lang="en-US" dirty="0"/>
              <a:t>Sub title</a:t>
            </a:r>
          </a:p>
        </p:txBody>
      </p:sp>
      <p:sp>
        <p:nvSpPr>
          <p:cNvPr id="10" name="Content Placeholder 2"/>
          <p:cNvSpPr>
            <a:spLocks noGrp="1"/>
          </p:cNvSpPr>
          <p:nvPr>
            <p:ph sz="half" idx="1"/>
          </p:nvPr>
        </p:nvSpPr>
        <p:spPr>
          <a:xfrm>
            <a:off x="274026" y="1904900"/>
            <a:ext cx="11618925" cy="4732665"/>
          </a:xfrm>
          <a:prstGeom prst="rect">
            <a:avLst/>
          </a:prstGeom>
        </p:spPr>
        <p:txBody>
          <a:bodyPr/>
          <a:lstStyle>
            <a:lvl1pPr>
              <a:buClr>
                <a:srgbClr val="002F87"/>
              </a:buClr>
              <a:defRPr>
                <a:solidFill>
                  <a:schemeClr val="accent2"/>
                </a:solidFill>
              </a:defRPr>
            </a:lvl1pPr>
            <a:lvl2pPr>
              <a:buClr>
                <a:srgbClr val="002F87"/>
              </a:buClr>
              <a:defRPr>
                <a:solidFill>
                  <a:schemeClr val="accent2"/>
                </a:solidFill>
              </a:defRPr>
            </a:lvl2pPr>
            <a:lvl3pPr>
              <a:buClr>
                <a:srgbClr val="002F87"/>
              </a:buClr>
              <a:defRPr>
                <a:solidFill>
                  <a:schemeClr val="accent2"/>
                </a:solidFill>
              </a:defRPr>
            </a:lvl3pPr>
            <a:lvl4pPr>
              <a:buClr>
                <a:srgbClr val="002F87"/>
              </a:buClr>
              <a:defRPr>
                <a:solidFill>
                  <a:schemeClr val="accent2"/>
                </a:solidFill>
              </a:defRPr>
            </a:lvl4pPr>
            <a:lvl5pPr>
              <a:buClr>
                <a:srgbClr val="002F87"/>
              </a:buClr>
              <a:defRPr>
                <a:solidFill>
                  <a:srgbClr val="91919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4"/>
          </p:nvPr>
        </p:nvSpPr>
        <p:spPr>
          <a:xfrm>
            <a:off x="11352291" y="6645245"/>
            <a:ext cx="839709" cy="212755"/>
          </a:xfrm>
          <a:prstGeom prst="rect">
            <a:avLst/>
          </a:prstGeom>
        </p:spPr>
        <p:txBody>
          <a:bodyPr vert="horz" lIns="91440" tIns="45720" rIns="91440" bIns="45720" rtlCol="0" anchor="ctr"/>
          <a:lstStyle>
            <a:lvl1pPr algn="r">
              <a:defRPr sz="900">
                <a:solidFill>
                  <a:schemeClr val="accent2"/>
                </a:solidFill>
              </a:defRPr>
            </a:lvl1pPr>
          </a:lstStyle>
          <a:p>
            <a:fld id="{8D7E938A-9D3D-41D0-8614-CFB58E9767C8}" type="slidenum">
              <a:rPr lang="en-US" smtClean="0"/>
              <a:pPr/>
              <a:t>‹#›</a:t>
            </a:fld>
            <a:endParaRPr lang="en-US" dirty="0"/>
          </a:p>
        </p:txBody>
      </p:sp>
    </p:spTree>
    <p:extLst>
      <p:ext uri="{BB962C8B-B14F-4D97-AF65-F5344CB8AC3E}">
        <p14:creationId xmlns:p14="http://schemas.microsoft.com/office/powerpoint/2010/main" val="3351186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sp>
        <p:nvSpPr>
          <p:cNvPr id="8" name="Text Placeholder 11"/>
          <p:cNvSpPr>
            <a:spLocks noGrp="1"/>
          </p:cNvSpPr>
          <p:nvPr>
            <p:ph type="body" sz="quarter" idx="14" hasCustomPrompt="1"/>
          </p:nvPr>
        </p:nvSpPr>
        <p:spPr>
          <a:xfrm>
            <a:off x="5910945" y="400052"/>
            <a:ext cx="5987143" cy="940255"/>
          </a:xfrm>
          <a:prstGeom prst="rect">
            <a:avLst/>
          </a:prstGeom>
        </p:spPr>
        <p:txBody>
          <a:bodyPr/>
          <a:lstStyle>
            <a:lvl1pPr marL="0" indent="0">
              <a:buNone/>
              <a:defRPr sz="2000" b="1" baseline="0">
                <a:solidFill>
                  <a:schemeClr val="tx1"/>
                </a:solidFill>
                <a:latin typeface="Arial" panose="020B0604020202020204" pitchFamily="34" charset="0"/>
                <a:cs typeface="Arial" panose="020B0604020202020204" pitchFamily="34" charset="0"/>
              </a:defRPr>
            </a:lvl1pPr>
          </a:lstStyle>
          <a:p>
            <a:pPr lvl="0"/>
            <a:r>
              <a:rPr lang="en-US" dirty="0"/>
              <a:t>Subtitle: 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ducimus</a:t>
            </a:r>
            <a:r>
              <a:rPr lang="en-US" dirty="0"/>
              <a:t> qui </a:t>
            </a:r>
            <a:r>
              <a:rPr lang="en-US" dirty="0" err="1"/>
              <a:t>blanditiis</a:t>
            </a:r>
            <a:endParaRPr lang="en-US" dirty="0"/>
          </a:p>
        </p:txBody>
      </p:sp>
      <p:sp>
        <p:nvSpPr>
          <p:cNvPr id="9" name="Text Placeholder 11"/>
          <p:cNvSpPr>
            <a:spLocks noGrp="1"/>
          </p:cNvSpPr>
          <p:nvPr>
            <p:ph type="body" sz="quarter" idx="16" hasCustomPrompt="1"/>
          </p:nvPr>
        </p:nvSpPr>
        <p:spPr>
          <a:xfrm>
            <a:off x="5910943" y="3512099"/>
            <a:ext cx="5987143" cy="960115"/>
          </a:xfrm>
          <a:prstGeom prst="rect">
            <a:avLst/>
          </a:prstGeom>
        </p:spPr>
        <p:txBody>
          <a:bodyPr/>
          <a:lstStyle>
            <a:lvl1pPr marL="0" indent="0">
              <a:buNone/>
              <a:defRPr sz="2000" b="1" baseline="0">
                <a:solidFill>
                  <a:schemeClr val="tx1"/>
                </a:solidFill>
                <a:latin typeface="Arial" panose="020B0604020202020204" pitchFamily="34" charset="0"/>
                <a:cs typeface="Arial" panose="020B0604020202020204" pitchFamily="34" charset="0"/>
              </a:defRPr>
            </a:lvl1pPr>
          </a:lstStyle>
          <a:p>
            <a:pPr lvl="0"/>
            <a:r>
              <a:rPr lang="en-US" dirty="0"/>
              <a:t>Subtitle: 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ducimus</a:t>
            </a:r>
            <a:r>
              <a:rPr lang="en-US" dirty="0"/>
              <a:t> qui </a:t>
            </a:r>
            <a:r>
              <a:rPr lang="en-US" dirty="0" err="1"/>
              <a:t>blanditiis</a:t>
            </a:r>
            <a:endParaRPr lang="en-US" dirty="0"/>
          </a:p>
        </p:txBody>
      </p:sp>
      <p:sp>
        <p:nvSpPr>
          <p:cNvPr id="11" name="Text Placeholder 24"/>
          <p:cNvSpPr>
            <a:spLocks noGrp="1"/>
          </p:cNvSpPr>
          <p:nvPr>
            <p:ph type="body" sz="quarter" idx="19"/>
          </p:nvPr>
        </p:nvSpPr>
        <p:spPr>
          <a:xfrm>
            <a:off x="5910945" y="1574753"/>
            <a:ext cx="5987143" cy="1702898"/>
          </a:xfrm>
          <a:prstGeom prst="rect">
            <a:avLst/>
          </a:prstGeom>
        </p:spPr>
        <p:txBody>
          <a:bodyPr/>
          <a:lstStyle>
            <a:lvl1pPr>
              <a:defRPr sz="1800">
                <a:solidFill>
                  <a:schemeClr val="accent2"/>
                </a:solidFill>
                <a:latin typeface="Arial" panose="020B0604020202020204" pitchFamily="34" charset="0"/>
                <a:cs typeface="Arial" panose="020B0604020202020204" pitchFamily="34" charset="0"/>
              </a:defRPr>
            </a:lvl1pPr>
            <a:lvl2pPr>
              <a:defRPr sz="1600">
                <a:solidFill>
                  <a:schemeClr val="accent2"/>
                </a:solidFill>
                <a:latin typeface="Arial" panose="020B0604020202020204" pitchFamily="34" charset="0"/>
                <a:cs typeface="Arial" panose="020B0604020202020204" pitchFamily="34" charset="0"/>
              </a:defRPr>
            </a:lvl2pPr>
            <a:lvl3pPr>
              <a:defRPr sz="1400">
                <a:solidFill>
                  <a:srgbClr val="919191"/>
                </a:solidFill>
                <a:latin typeface="Arial" panose="020B0604020202020204" pitchFamily="34" charset="0"/>
                <a:cs typeface="Arial" panose="020B0604020202020204" pitchFamily="34" charset="0"/>
              </a:defRPr>
            </a:lvl3pPr>
            <a:lvl4pPr>
              <a:defRPr sz="1400">
                <a:solidFill>
                  <a:srgbClr val="919191"/>
                </a:solidFill>
                <a:latin typeface="Arial" panose="020B0604020202020204" pitchFamily="34" charset="0"/>
                <a:cs typeface="Arial" panose="020B0604020202020204" pitchFamily="34" charset="0"/>
              </a:defRPr>
            </a:lvl4pPr>
            <a:lvl5pPr>
              <a:defRPr sz="1400">
                <a:solidFill>
                  <a:srgbClr val="9191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Text Placeholder 24"/>
          <p:cNvSpPr>
            <a:spLocks noGrp="1"/>
          </p:cNvSpPr>
          <p:nvPr>
            <p:ph type="body" sz="quarter" idx="20"/>
          </p:nvPr>
        </p:nvSpPr>
        <p:spPr>
          <a:xfrm>
            <a:off x="5910943" y="4706660"/>
            <a:ext cx="5987143" cy="1720978"/>
          </a:xfrm>
          <a:prstGeom prst="rect">
            <a:avLst/>
          </a:prstGeom>
        </p:spPr>
        <p:txBody>
          <a:bodyPr/>
          <a:lstStyle>
            <a:lvl1pPr>
              <a:defRPr sz="1800">
                <a:solidFill>
                  <a:schemeClr val="accent2"/>
                </a:solidFill>
                <a:latin typeface="Arial" panose="020B0604020202020204" pitchFamily="34" charset="0"/>
                <a:cs typeface="Arial" panose="020B0604020202020204" pitchFamily="34" charset="0"/>
              </a:defRPr>
            </a:lvl1pPr>
            <a:lvl2pPr>
              <a:defRPr sz="1600">
                <a:solidFill>
                  <a:schemeClr val="accent2"/>
                </a:solidFill>
                <a:latin typeface="Arial" panose="020B0604020202020204" pitchFamily="34" charset="0"/>
                <a:cs typeface="Arial" panose="020B0604020202020204" pitchFamily="34" charset="0"/>
              </a:defRPr>
            </a:lvl2pPr>
            <a:lvl3pPr>
              <a:defRPr sz="1400">
                <a:solidFill>
                  <a:srgbClr val="919191"/>
                </a:solidFill>
                <a:latin typeface="Arial" panose="020B0604020202020204" pitchFamily="34" charset="0"/>
                <a:cs typeface="Arial" panose="020B0604020202020204" pitchFamily="34" charset="0"/>
              </a:defRPr>
            </a:lvl3pPr>
            <a:lvl4pPr>
              <a:defRPr sz="1400">
                <a:solidFill>
                  <a:srgbClr val="919191"/>
                </a:solidFill>
                <a:latin typeface="Arial" panose="020B0604020202020204" pitchFamily="34" charset="0"/>
                <a:cs typeface="Arial" panose="020B0604020202020204" pitchFamily="34" charset="0"/>
              </a:defRPr>
            </a:lvl4pPr>
            <a:lvl5pPr>
              <a:defRPr sz="1400">
                <a:solidFill>
                  <a:srgbClr val="9191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715" y="195943"/>
            <a:ext cx="5373859" cy="6417014"/>
          </a:xfrm>
          <a:prstGeom prst="rect">
            <a:avLst/>
          </a:prstGeom>
        </p:spPr>
      </p:pic>
      <p:sp>
        <p:nvSpPr>
          <p:cNvPr id="14" name="Text Placeholder 11"/>
          <p:cNvSpPr>
            <a:spLocks noGrp="1"/>
          </p:cNvSpPr>
          <p:nvPr>
            <p:ph type="body" sz="quarter" idx="12" hasCustomPrompt="1"/>
          </p:nvPr>
        </p:nvSpPr>
        <p:spPr>
          <a:xfrm>
            <a:off x="800101" y="2292300"/>
            <a:ext cx="4354513" cy="1313654"/>
          </a:xfrm>
          <a:prstGeom prst="rect">
            <a:avLst/>
          </a:prstGeom>
        </p:spPr>
        <p:txBody>
          <a:bodyPr/>
          <a:lstStyle>
            <a:lvl1pPr marL="0" indent="0">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Slide title/topic</a:t>
            </a:r>
          </a:p>
        </p:txBody>
      </p:sp>
      <p:sp>
        <p:nvSpPr>
          <p:cNvPr id="15" name="Text Placeholder 11"/>
          <p:cNvSpPr>
            <a:spLocks noGrp="1"/>
          </p:cNvSpPr>
          <p:nvPr>
            <p:ph type="body" sz="quarter" idx="13" hasCustomPrompt="1"/>
          </p:nvPr>
        </p:nvSpPr>
        <p:spPr>
          <a:xfrm>
            <a:off x="800101" y="3605954"/>
            <a:ext cx="4354513" cy="2821684"/>
          </a:xfrm>
          <a:prstGeom prst="rect">
            <a:avLst/>
          </a:prstGeom>
        </p:spPr>
        <p:txBody>
          <a:bodyPr/>
          <a:lstStyle>
            <a:lvl1pPr marL="0" indent="0">
              <a:buNone/>
              <a:defRPr sz="2800" b="0" baseline="0">
                <a:solidFill>
                  <a:schemeClr val="bg1"/>
                </a:solidFill>
                <a:latin typeface="Arial" panose="020B0604020202020204" pitchFamily="34" charset="0"/>
                <a:cs typeface="Arial" panose="020B0604020202020204" pitchFamily="34" charset="0"/>
              </a:defRPr>
            </a:lvl1pPr>
          </a:lstStyle>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endParaRPr lang="en-US" dirty="0"/>
          </a:p>
        </p:txBody>
      </p:sp>
      <p:sp>
        <p:nvSpPr>
          <p:cNvPr id="17" name="Footer Placeholder 5"/>
          <p:cNvSpPr>
            <a:spLocks noGrp="1"/>
          </p:cNvSpPr>
          <p:nvPr>
            <p:ph type="ftr" sz="quarter" idx="3"/>
          </p:nvPr>
        </p:nvSpPr>
        <p:spPr>
          <a:xfrm>
            <a:off x="0" y="6645244"/>
            <a:ext cx="4114800" cy="212756"/>
          </a:xfrm>
          <a:prstGeom prst="rect">
            <a:avLst/>
          </a:prstGeom>
        </p:spPr>
        <p:txBody>
          <a:bodyPr vert="horz" lIns="91440" tIns="45720" rIns="91440" bIns="45720" rtlCol="0" anchor="ctr"/>
          <a:lstStyle>
            <a:lvl1pPr algn="l">
              <a:defRPr sz="900">
                <a:solidFill>
                  <a:schemeClr val="accent2"/>
                </a:solidFill>
              </a:defRPr>
            </a:lvl1pPr>
          </a:lstStyle>
          <a:p>
            <a:endParaRPr lang="en-US" dirty="0"/>
          </a:p>
        </p:txBody>
      </p:sp>
      <p:sp>
        <p:nvSpPr>
          <p:cNvPr id="18" name="Slide Number Placeholder 8"/>
          <p:cNvSpPr>
            <a:spLocks noGrp="1"/>
          </p:cNvSpPr>
          <p:nvPr>
            <p:ph type="sldNum" sz="quarter" idx="4"/>
          </p:nvPr>
        </p:nvSpPr>
        <p:spPr>
          <a:xfrm>
            <a:off x="11352291" y="6645245"/>
            <a:ext cx="839709" cy="212755"/>
          </a:xfrm>
          <a:prstGeom prst="rect">
            <a:avLst/>
          </a:prstGeom>
        </p:spPr>
        <p:txBody>
          <a:bodyPr vert="horz" lIns="91440" tIns="45720" rIns="91440" bIns="45720" rtlCol="0" anchor="ctr"/>
          <a:lstStyle>
            <a:lvl1pPr algn="r">
              <a:defRPr sz="900">
                <a:solidFill>
                  <a:schemeClr val="accent2"/>
                </a:solidFill>
              </a:defRPr>
            </a:lvl1pPr>
          </a:lstStyle>
          <a:p>
            <a:fld id="{8D7E938A-9D3D-41D0-8614-CFB58E9767C8}" type="slidenum">
              <a:rPr lang="en-US" smtClean="0"/>
              <a:pPr/>
              <a:t>‹#›</a:t>
            </a:fld>
            <a:endParaRPr lang="en-US" dirty="0"/>
          </a:p>
        </p:txBody>
      </p:sp>
    </p:spTree>
    <p:extLst>
      <p:ext uri="{BB962C8B-B14F-4D97-AF65-F5344CB8AC3E}">
        <p14:creationId xmlns:p14="http://schemas.microsoft.com/office/powerpoint/2010/main" val="60083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94" y="4825665"/>
            <a:ext cx="11655215" cy="1865173"/>
          </a:xfrm>
          <a:prstGeom prst="rect">
            <a:avLst/>
          </a:prstGeom>
        </p:spPr>
      </p:pic>
      <p:sp>
        <p:nvSpPr>
          <p:cNvPr id="8" name="Picture Placeholder 6"/>
          <p:cNvSpPr>
            <a:spLocks noGrp="1"/>
          </p:cNvSpPr>
          <p:nvPr>
            <p:ph type="pic" sz="quarter" idx="10" hasCustomPrompt="1"/>
          </p:nvPr>
        </p:nvSpPr>
        <p:spPr>
          <a:xfrm>
            <a:off x="268394" y="182464"/>
            <a:ext cx="11655213" cy="4454851"/>
          </a:xfrm>
          <a:prstGeom prst="rect">
            <a:avLst/>
          </a:prstGeom>
        </p:spPr>
        <p:txBody>
          <a:bodyPr/>
          <a:lstStyle>
            <a:lvl1pPr marL="0" indent="0">
              <a:buNone/>
              <a:defRPr baseline="0"/>
            </a:lvl1pPr>
          </a:lstStyle>
          <a:p>
            <a:r>
              <a:rPr lang="en-US" dirty="0"/>
              <a:t>Picture 1 or Blank</a:t>
            </a:r>
          </a:p>
          <a:p>
            <a:endParaRPr lang="en-US" dirty="0"/>
          </a:p>
        </p:txBody>
      </p:sp>
      <p:sp>
        <p:nvSpPr>
          <p:cNvPr id="9" name="Text Placeholder 8"/>
          <p:cNvSpPr>
            <a:spLocks noGrp="1"/>
          </p:cNvSpPr>
          <p:nvPr>
            <p:ph type="body" sz="quarter" idx="11" hasCustomPrompt="1"/>
          </p:nvPr>
        </p:nvSpPr>
        <p:spPr>
          <a:xfrm>
            <a:off x="286416" y="5124262"/>
            <a:ext cx="11655213" cy="1249378"/>
          </a:xfrm>
          <a:prstGeom prst="rect">
            <a:avLst/>
          </a:prstGeom>
        </p:spPr>
        <p:txBody>
          <a:bodyPr anchor="ctr"/>
          <a:lstStyle>
            <a:lvl1pPr marL="0" indent="0" algn="ctr">
              <a:buNone/>
              <a:defRPr sz="5400" b="1" baseline="0">
                <a:solidFill>
                  <a:schemeClr val="accent3"/>
                </a:solidFill>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4080160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Slid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2476"/>
          <a:stretch/>
        </p:blipFill>
        <p:spPr>
          <a:xfrm>
            <a:off x="313901" y="155958"/>
            <a:ext cx="11627729" cy="1558542"/>
          </a:xfrm>
          <a:prstGeom prst="rect">
            <a:avLst/>
          </a:prstGeom>
        </p:spPr>
      </p:pic>
      <p:sp>
        <p:nvSpPr>
          <p:cNvPr id="8" name="Text Placeholder 11"/>
          <p:cNvSpPr>
            <a:spLocks noGrp="1"/>
          </p:cNvSpPr>
          <p:nvPr>
            <p:ph type="body" sz="quarter" idx="12" hasCustomPrompt="1"/>
          </p:nvPr>
        </p:nvSpPr>
        <p:spPr>
          <a:xfrm>
            <a:off x="313900" y="155958"/>
            <a:ext cx="3702929" cy="1558542"/>
          </a:xfrm>
          <a:prstGeom prst="rect">
            <a:avLst/>
          </a:prstGeom>
        </p:spPr>
        <p:txBody>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US" dirty="0"/>
              <a:t>Slide title/topic</a:t>
            </a:r>
          </a:p>
        </p:txBody>
      </p:sp>
      <p:sp>
        <p:nvSpPr>
          <p:cNvPr id="9" name="Text Placeholder 11"/>
          <p:cNvSpPr>
            <a:spLocks noGrp="1"/>
          </p:cNvSpPr>
          <p:nvPr>
            <p:ph type="body" sz="quarter" idx="13" hasCustomPrompt="1"/>
          </p:nvPr>
        </p:nvSpPr>
        <p:spPr>
          <a:xfrm>
            <a:off x="4376058" y="155958"/>
            <a:ext cx="7565572" cy="1558542"/>
          </a:xfrm>
          <a:prstGeom prst="rect">
            <a:avLst/>
          </a:prstGeom>
        </p:spPr>
        <p:txBody>
          <a:bodyPr/>
          <a:lstStyle>
            <a:lvl1pPr marL="0" indent="0">
              <a:buNone/>
              <a:defRPr sz="2800" b="0" baseline="0">
                <a:solidFill>
                  <a:schemeClr val="bg1"/>
                </a:solidFill>
                <a:latin typeface="Arial" panose="020B0604020202020204" pitchFamily="34" charset="0"/>
                <a:cs typeface="Arial" panose="020B0604020202020204" pitchFamily="34" charset="0"/>
              </a:defRPr>
            </a:lvl1pPr>
          </a:lstStyle>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endParaRPr lang="en-US" dirty="0"/>
          </a:p>
        </p:txBody>
      </p:sp>
      <p:sp>
        <p:nvSpPr>
          <p:cNvPr id="11" name="Picture Placeholder 2"/>
          <p:cNvSpPr>
            <a:spLocks noGrp="1"/>
          </p:cNvSpPr>
          <p:nvPr>
            <p:ph type="pic" sz="quarter" idx="15" hasCustomPrompt="1"/>
          </p:nvPr>
        </p:nvSpPr>
        <p:spPr>
          <a:xfrm>
            <a:off x="313898" y="1911487"/>
            <a:ext cx="3592285" cy="3046701"/>
          </a:xfrm>
          <a:prstGeom prst="rect">
            <a:avLst/>
          </a:prstGeom>
        </p:spPr>
        <p:txBody>
          <a:bodyPr/>
          <a:lstStyle>
            <a:lvl1pPr marL="0" indent="0">
              <a:buNone/>
              <a:defRPr baseline="0"/>
            </a:lvl1pPr>
          </a:lstStyle>
          <a:p>
            <a:r>
              <a:rPr lang="en-US" dirty="0"/>
              <a:t>Picture 1</a:t>
            </a:r>
          </a:p>
        </p:txBody>
      </p:sp>
      <p:sp>
        <p:nvSpPr>
          <p:cNvPr id="14" name="Picture Placeholder 2"/>
          <p:cNvSpPr>
            <a:spLocks noGrp="1"/>
          </p:cNvSpPr>
          <p:nvPr>
            <p:ph type="pic" sz="quarter" idx="19" hasCustomPrompt="1"/>
          </p:nvPr>
        </p:nvSpPr>
        <p:spPr>
          <a:xfrm>
            <a:off x="313898" y="5155176"/>
            <a:ext cx="3592285" cy="1424857"/>
          </a:xfrm>
          <a:prstGeom prst="rect">
            <a:avLst/>
          </a:prstGeom>
        </p:spPr>
        <p:txBody>
          <a:bodyPr/>
          <a:lstStyle>
            <a:lvl1pPr marL="0" indent="0">
              <a:buNone/>
              <a:defRPr baseline="0"/>
            </a:lvl1pPr>
          </a:lstStyle>
          <a:p>
            <a:r>
              <a:rPr lang="en-US" dirty="0"/>
              <a:t>Picture 2</a:t>
            </a:r>
          </a:p>
        </p:txBody>
      </p:sp>
      <p:sp>
        <p:nvSpPr>
          <p:cNvPr id="15" name="Picture Placeholder 2"/>
          <p:cNvSpPr>
            <a:spLocks noGrp="1"/>
          </p:cNvSpPr>
          <p:nvPr>
            <p:ph type="pic" sz="quarter" idx="20" hasCustomPrompt="1"/>
          </p:nvPr>
        </p:nvSpPr>
        <p:spPr>
          <a:xfrm>
            <a:off x="4125688" y="1911488"/>
            <a:ext cx="3592285" cy="1424857"/>
          </a:xfrm>
          <a:prstGeom prst="rect">
            <a:avLst/>
          </a:prstGeom>
        </p:spPr>
        <p:txBody>
          <a:bodyPr/>
          <a:lstStyle>
            <a:lvl1pPr marL="0" indent="0">
              <a:buNone/>
              <a:defRPr baseline="0"/>
            </a:lvl1pPr>
          </a:lstStyle>
          <a:p>
            <a:r>
              <a:rPr lang="en-US" dirty="0"/>
              <a:t>Picture 3</a:t>
            </a:r>
          </a:p>
        </p:txBody>
      </p:sp>
      <p:sp>
        <p:nvSpPr>
          <p:cNvPr id="16" name="Picture Placeholder 2"/>
          <p:cNvSpPr>
            <a:spLocks noGrp="1"/>
          </p:cNvSpPr>
          <p:nvPr>
            <p:ph type="pic" sz="quarter" idx="21" hasCustomPrompt="1"/>
          </p:nvPr>
        </p:nvSpPr>
        <p:spPr>
          <a:xfrm>
            <a:off x="4125688" y="3533332"/>
            <a:ext cx="3592285" cy="3046701"/>
          </a:xfrm>
          <a:prstGeom prst="rect">
            <a:avLst/>
          </a:prstGeom>
        </p:spPr>
        <p:txBody>
          <a:bodyPr/>
          <a:lstStyle>
            <a:lvl1pPr marL="0" indent="0">
              <a:buNone/>
              <a:defRPr/>
            </a:lvl1pPr>
          </a:lstStyle>
          <a:p>
            <a:r>
              <a:rPr lang="en-US" dirty="0"/>
              <a:t>Picture 4</a:t>
            </a:r>
          </a:p>
        </p:txBody>
      </p:sp>
      <p:sp>
        <p:nvSpPr>
          <p:cNvPr id="18" name="Picture Placeholder 2"/>
          <p:cNvSpPr>
            <a:spLocks noGrp="1"/>
          </p:cNvSpPr>
          <p:nvPr>
            <p:ph type="pic" sz="quarter" idx="23" hasCustomPrompt="1"/>
          </p:nvPr>
        </p:nvSpPr>
        <p:spPr>
          <a:xfrm>
            <a:off x="7937479" y="1896204"/>
            <a:ext cx="4004151" cy="3061985"/>
          </a:xfrm>
          <a:prstGeom prst="rect">
            <a:avLst/>
          </a:prstGeom>
        </p:spPr>
        <p:txBody>
          <a:bodyPr/>
          <a:lstStyle>
            <a:lvl1pPr marL="0" indent="0">
              <a:buNone/>
              <a:defRPr baseline="0"/>
            </a:lvl1pPr>
          </a:lstStyle>
          <a:p>
            <a:r>
              <a:rPr lang="en-US" dirty="0"/>
              <a:t>Picture 5</a:t>
            </a:r>
          </a:p>
        </p:txBody>
      </p:sp>
      <p:sp>
        <p:nvSpPr>
          <p:cNvPr id="19" name="Picture Placeholder 2"/>
          <p:cNvSpPr>
            <a:spLocks noGrp="1"/>
          </p:cNvSpPr>
          <p:nvPr>
            <p:ph type="pic" sz="quarter" idx="24" hasCustomPrompt="1"/>
          </p:nvPr>
        </p:nvSpPr>
        <p:spPr>
          <a:xfrm>
            <a:off x="7937479" y="5155176"/>
            <a:ext cx="4004151" cy="1424857"/>
          </a:xfrm>
          <a:prstGeom prst="rect">
            <a:avLst/>
          </a:prstGeom>
        </p:spPr>
        <p:txBody>
          <a:bodyPr/>
          <a:lstStyle>
            <a:lvl1pPr marL="0" indent="0">
              <a:buNone/>
              <a:defRPr/>
            </a:lvl1pPr>
          </a:lstStyle>
          <a:p>
            <a:r>
              <a:rPr lang="en-US" dirty="0"/>
              <a:t>Picture 6</a:t>
            </a:r>
          </a:p>
        </p:txBody>
      </p:sp>
      <p:sp>
        <p:nvSpPr>
          <p:cNvPr id="12" name="Footer Placeholder 5"/>
          <p:cNvSpPr>
            <a:spLocks noGrp="1"/>
          </p:cNvSpPr>
          <p:nvPr>
            <p:ph type="ftr" sz="quarter" idx="3"/>
          </p:nvPr>
        </p:nvSpPr>
        <p:spPr>
          <a:xfrm>
            <a:off x="0" y="6645244"/>
            <a:ext cx="4114800" cy="212756"/>
          </a:xfrm>
          <a:prstGeom prst="rect">
            <a:avLst/>
          </a:prstGeom>
        </p:spPr>
        <p:txBody>
          <a:bodyPr vert="horz" lIns="91440" tIns="45720" rIns="91440" bIns="45720" rtlCol="0" anchor="ctr"/>
          <a:lstStyle>
            <a:lvl1pPr algn="l">
              <a:defRPr sz="900">
                <a:solidFill>
                  <a:schemeClr val="accent2"/>
                </a:solidFill>
              </a:defRPr>
            </a:lvl1pPr>
          </a:lstStyle>
          <a:p>
            <a:endParaRPr lang="en-US" dirty="0"/>
          </a:p>
        </p:txBody>
      </p:sp>
      <p:sp>
        <p:nvSpPr>
          <p:cNvPr id="13" name="Slide Number Placeholder 8"/>
          <p:cNvSpPr>
            <a:spLocks noGrp="1"/>
          </p:cNvSpPr>
          <p:nvPr>
            <p:ph type="sldNum" sz="quarter" idx="4"/>
          </p:nvPr>
        </p:nvSpPr>
        <p:spPr>
          <a:xfrm>
            <a:off x="11352291" y="6645245"/>
            <a:ext cx="839709" cy="212755"/>
          </a:xfrm>
          <a:prstGeom prst="rect">
            <a:avLst/>
          </a:prstGeom>
        </p:spPr>
        <p:txBody>
          <a:bodyPr vert="horz" lIns="91440" tIns="45720" rIns="91440" bIns="45720" rtlCol="0" anchor="ctr"/>
          <a:lstStyle>
            <a:lvl1pPr algn="r">
              <a:defRPr sz="900">
                <a:solidFill>
                  <a:schemeClr val="accent2"/>
                </a:solidFill>
              </a:defRPr>
            </a:lvl1pPr>
          </a:lstStyle>
          <a:p>
            <a:fld id="{8D7E938A-9D3D-41D0-8614-CFB58E9767C8}" type="slidenum">
              <a:rPr lang="en-US" smtClean="0"/>
              <a:pPr/>
              <a:t>‹#›</a:t>
            </a:fld>
            <a:endParaRPr lang="en-US" dirty="0"/>
          </a:p>
        </p:txBody>
      </p:sp>
    </p:spTree>
    <p:extLst>
      <p:ext uri="{BB962C8B-B14F-4D97-AF65-F5344CB8AC3E}">
        <p14:creationId xmlns:p14="http://schemas.microsoft.com/office/powerpoint/2010/main" val="3033684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A4A7-D9B0-D90C-7E75-670B63F70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88F39F-27F1-A438-3915-2D6F22648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91D904-2E7D-5AA0-E18B-2482BAF905E8}"/>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5" name="Footer Placeholder 4">
            <a:extLst>
              <a:ext uri="{FF2B5EF4-FFF2-40B4-BE49-F238E27FC236}">
                <a16:creationId xmlns:a16="http://schemas.microsoft.com/office/drawing/2014/main" id="{01BDB55F-33E0-53A7-94E8-79C2115BA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92333-FD7C-FB59-7110-8B476AB41CE6}"/>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427633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3C8A-772E-7F32-12D9-958CE97870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09916C-5059-6D37-0E45-C1BBB94F03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9D5EC-A18B-A479-14C6-BABBAA233E5B}"/>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5" name="Footer Placeholder 4">
            <a:extLst>
              <a:ext uri="{FF2B5EF4-FFF2-40B4-BE49-F238E27FC236}">
                <a16:creationId xmlns:a16="http://schemas.microsoft.com/office/drawing/2014/main" id="{E5F09BBF-48BC-66BC-0C9E-716829484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5C4C9-BDB6-D15C-409B-66814EE4A42C}"/>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2476080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7DAC-C4D1-72FD-758F-B4F46E53A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12C7B-156E-1265-48C2-73C0FCB0E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9269C-7264-A2D4-1393-F41922A6000D}"/>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5" name="Footer Placeholder 4">
            <a:extLst>
              <a:ext uri="{FF2B5EF4-FFF2-40B4-BE49-F238E27FC236}">
                <a16:creationId xmlns:a16="http://schemas.microsoft.com/office/drawing/2014/main" id="{7BDFF704-2709-A48E-DECF-CF5BBAA15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38AB3-A5AE-5C1E-8C76-C142DE02D0B8}"/>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1437527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6AC4-DFCC-507F-9C1A-A2606AE46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AA04FC-78B5-BEAA-6202-D60F11D71C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A91028-CA42-BBC6-FDB6-61FDE1E189EA}"/>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5" name="Footer Placeholder 4">
            <a:extLst>
              <a:ext uri="{FF2B5EF4-FFF2-40B4-BE49-F238E27FC236}">
                <a16:creationId xmlns:a16="http://schemas.microsoft.com/office/drawing/2014/main" id="{B65AD4C8-CCB0-4AFE-5D4C-9A06147E0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E695F-DCA1-36AD-E9BF-6A8A4DFEAA47}"/>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4251449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0F99-75B0-68AA-AF22-9BD9B6EA81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D5095-EF54-5242-0CF4-9780C9B593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6F8A20-B359-8CD2-FDA5-82303E762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545515-FC2C-2B40-1754-DC13EE00AFD9}"/>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6" name="Footer Placeholder 5">
            <a:extLst>
              <a:ext uri="{FF2B5EF4-FFF2-40B4-BE49-F238E27FC236}">
                <a16:creationId xmlns:a16="http://schemas.microsoft.com/office/drawing/2014/main" id="{A8893069-CC08-D5FF-2CC0-8ADE23CBD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B7A4B-F56B-70E6-3506-51CD0FDE4918}"/>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248950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8D77-7331-1F8B-246C-1A5EF20419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73749C-0758-8492-9689-963372B36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E33CA-305C-E0D8-F41A-35972F187B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60DBE3-68B0-077A-DA03-25F83DD3A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F0EB6-5BDE-757E-A85D-FF12959040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1D668-5AB7-D554-25EA-0D753EC927A8}"/>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8" name="Footer Placeholder 7">
            <a:extLst>
              <a:ext uri="{FF2B5EF4-FFF2-40B4-BE49-F238E27FC236}">
                <a16:creationId xmlns:a16="http://schemas.microsoft.com/office/drawing/2014/main" id="{9F8C277E-D68E-0AA6-56A0-F4CCAD1AAF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8A66FC-8772-7D1A-B885-DCC3F33680F7}"/>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3483190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1CF9-B689-2D00-3B99-FE381E298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80EE88-1F89-2911-8A2F-DE8F4A4EE635}"/>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4" name="Footer Placeholder 3">
            <a:extLst>
              <a:ext uri="{FF2B5EF4-FFF2-40B4-BE49-F238E27FC236}">
                <a16:creationId xmlns:a16="http://schemas.microsoft.com/office/drawing/2014/main" id="{A02CB99F-E1E1-3B30-DB81-8F757918A3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A3138-14E4-6B53-65EF-241206D6FB87}"/>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3867095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FBCD2-3D8B-6658-E1C8-547AED79C2A8}"/>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3" name="Footer Placeholder 2">
            <a:extLst>
              <a:ext uri="{FF2B5EF4-FFF2-40B4-BE49-F238E27FC236}">
                <a16:creationId xmlns:a16="http://schemas.microsoft.com/office/drawing/2014/main" id="{BE364CD8-FFD4-3260-5902-4BDC5A6E3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27FFBB-6D8F-D0F1-FE38-C60C721BE1B7}"/>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801950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29F8-4355-502C-ED6E-DCEBA5649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429D15-C84E-A990-A00B-32F0B552F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40D3B2-E8E0-49B1-5D64-1F7632341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96E26-43DA-1323-5A66-9E5C1429F94B}"/>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6" name="Footer Placeholder 5">
            <a:extLst>
              <a:ext uri="{FF2B5EF4-FFF2-40B4-BE49-F238E27FC236}">
                <a16:creationId xmlns:a16="http://schemas.microsoft.com/office/drawing/2014/main" id="{7F3ACBDB-6686-0B9C-5ED8-7D140E99A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93BFD-5399-92DE-AB5D-888C468E6475}"/>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1379879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3345-4C03-2B36-02FC-3571720EC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061F2E-90AD-F899-7842-FD02174F0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1EF795-8DBA-5A79-C308-E77361BCB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D8E39A-49C0-F843-6F43-2999D2988581}"/>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6" name="Footer Placeholder 5">
            <a:extLst>
              <a:ext uri="{FF2B5EF4-FFF2-40B4-BE49-F238E27FC236}">
                <a16:creationId xmlns:a16="http://schemas.microsoft.com/office/drawing/2014/main" id="{FEC08803-2861-E190-2F3C-7511A46B2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86DAC-224F-FEBF-C291-F80B74E2E9C1}"/>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4143424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16D1-9FE9-511F-07DB-AFF419FFB2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2C3C69-4E9A-5F1B-7531-2A3812BE26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A30C3-9555-F24E-2861-F78027F31995}"/>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5" name="Footer Placeholder 4">
            <a:extLst>
              <a:ext uri="{FF2B5EF4-FFF2-40B4-BE49-F238E27FC236}">
                <a16:creationId xmlns:a16="http://schemas.microsoft.com/office/drawing/2014/main" id="{2A68C8A3-F136-3F8E-AF53-5A904D429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93D6F-20FF-755B-217C-222B00D4CBD6}"/>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3385563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879CBB-507D-E0E5-ABAB-44C98E7E62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F96DE1-D066-0507-FCC9-FEE876CEE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7C119-4547-C9B7-2673-FEA7CE2453A3}"/>
              </a:ext>
            </a:extLst>
          </p:cNvPr>
          <p:cNvSpPr>
            <a:spLocks noGrp="1"/>
          </p:cNvSpPr>
          <p:nvPr>
            <p:ph type="dt" sz="half" idx="10"/>
          </p:nvPr>
        </p:nvSpPr>
        <p:spPr/>
        <p:txBody>
          <a:bodyPr/>
          <a:lstStyle/>
          <a:p>
            <a:fld id="{C13049FB-B9E7-4A5C-BA4C-EF3682683C4B}" type="datetimeFigureOut">
              <a:rPr lang="en-US" smtClean="0"/>
              <a:t>8/7/2025</a:t>
            </a:fld>
            <a:endParaRPr lang="en-US"/>
          </a:p>
        </p:txBody>
      </p:sp>
      <p:sp>
        <p:nvSpPr>
          <p:cNvPr id="5" name="Footer Placeholder 4">
            <a:extLst>
              <a:ext uri="{FF2B5EF4-FFF2-40B4-BE49-F238E27FC236}">
                <a16:creationId xmlns:a16="http://schemas.microsoft.com/office/drawing/2014/main" id="{9D4DB2A2-4539-4F36-468A-5D6BA794C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04FDF-70FB-AD59-DCB0-B72F4A8EE0DD}"/>
              </a:ext>
            </a:extLst>
          </p:cNvPr>
          <p:cNvSpPr>
            <a:spLocks noGrp="1"/>
          </p:cNvSpPr>
          <p:nvPr>
            <p:ph type="sldNum" sz="quarter" idx="12"/>
          </p:nvPr>
        </p:nvSpPr>
        <p:spPr/>
        <p:txBody>
          <a:bodyPr/>
          <a:lstStyle/>
          <a:p>
            <a:fld id="{9EC02C4D-E873-48E6-8EA1-54BA389AB9F8}" type="slidenum">
              <a:rPr lang="en-US" smtClean="0"/>
              <a:t>‹#›</a:t>
            </a:fld>
            <a:endParaRPr lang="en-US"/>
          </a:p>
        </p:txBody>
      </p:sp>
    </p:spTree>
    <p:extLst>
      <p:ext uri="{BB962C8B-B14F-4D97-AF65-F5344CB8AC3E}">
        <p14:creationId xmlns:p14="http://schemas.microsoft.com/office/powerpoint/2010/main" val="8264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4EE5-7B79-EEEC-EDFF-29FC2930E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0F72F0-0491-4D92-1909-69DB037AEC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87CF46-9776-FF51-E039-780723F8A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83CB6-0925-135E-5DDD-D6E3DAF04FF3}"/>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6" name="Footer Placeholder 5">
            <a:extLst>
              <a:ext uri="{FF2B5EF4-FFF2-40B4-BE49-F238E27FC236}">
                <a16:creationId xmlns:a16="http://schemas.microsoft.com/office/drawing/2014/main" id="{DEB5F6AD-A277-C9AE-7B60-383A77293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3ACD44-C1A9-ABB9-1BB9-724F092D01EA}"/>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3297851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hoto +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15" name="Rectangle 14">
            <a:extLst>
              <a:ext uri="{FF2B5EF4-FFF2-40B4-BE49-F238E27FC236}">
                <a16:creationId xmlns:a16="http://schemas.microsoft.com/office/drawing/2014/main" id="{05951AB2-D568-4A7E-9408-FADC8BED4119}"/>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Footer Placeholder 2">
            <a:extLst>
              <a:ext uri="{FF2B5EF4-FFF2-40B4-BE49-F238E27FC236}">
                <a16:creationId xmlns:a16="http://schemas.microsoft.com/office/drawing/2014/main" id="{FB8777E4-3B91-4B64-BBC1-3CABDADA0EF2}"/>
              </a:ext>
            </a:extLst>
          </p:cNvPr>
          <p:cNvSpPr>
            <a:spLocks noGrp="1"/>
          </p:cNvSpPr>
          <p:nvPr>
            <p:ph type="ftr" sz="quarter" idx="18"/>
          </p:nvPr>
        </p:nvSpPr>
        <p:spPr/>
        <p:txBody>
          <a:bodyPr/>
          <a:lstStyle/>
          <a:p>
            <a:endParaRPr lang="en-GB" dirty="0"/>
          </a:p>
        </p:txBody>
      </p:sp>
      <p:sp>
        <p:nvSpPr>
          <p:cNvPr id="4" name="Title 3">
            <a:extLst>
              <a:ext uri="{FF2B5EF4-FFF2-40B4-BE49-F238E27FC236}">
                <a16:creationId xmlns:a16="http://schemas.microsoft.com/office/drawing/2014/main" id="{B48B6440-C39D-4DCB-82BF-B5641F2AFA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5866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290622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D3B-83F7-7CAC-ECBE-4AC2E6E147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D6D7B7-5F68-AC95-375B-1B1C5280AB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713FEE-AE8E-8AC3-7B0D-0D01C7591A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602771-9AEF-04F2-9E42-4355A44DF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C59BB-1F50-E600-9F66-06F50FD154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9092DD-7CB6-4F78-F192-611A8D8A6C8B}"/>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8" name="Footer Placeholder 7">
            <a:extLst>
              <a:ext uri="{FF2B5EF4-FFF2-40B4-BE49-F238E27FC236}">
                <a16:creationId xmlns:a16="http://schemas.microsoft.com/office/drawing/2014/main" id="{B5E12CC0-9C70-46D8-9590-82B05D0B96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3D0DF6-1F05-42F4-2638-A1FAA74511CF}"/>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215482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F6DC-133B-B89E-778F-8DB387B072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D1DA5-4F93-EFED-92F1-3B506DF109DC}"/>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4" name="Footer Placeholder 3">
            <a:extLst>
              <a:ext uri="{FF2B5EF4-FFF2-40B4-BE49-F238E27FC236}">
                <a16:creationId xmlns:a16="http://schemas.microsoft.com/office/drawing/2014/main" id="{80A5BD9C-9763-CA50-BC39-B6328EBD97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87A1C8-1AB7-61B3-1F98-91387345A7B3}"/>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177747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FB3E3-2473-9D30-17D7-EA5B3B296BD9}"/>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3" name="Footer Placeholder 2">
            <a:extLst>
              <a:ext uri="{FF2B5EF4-FFF2-40B4-BE49-F238E27FC236}">
                <a16:creationId xmlns:a16="http://schemas.microsoft.com/office/drawing/2014/main" id="{4A9CCEDF-35DF-4B60-0AD0-8902446E31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C4A106-FC0F-7CEB-78E8-7607A8B44DDC}"/>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417912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4EFE-F2AC-37D9-6473-C1E4059DB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151F03-F90D-6E9B-DEFB-8BD15B5FF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BB5E81-C2FB-5F91-13C5-B8A4F03CA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C634C-1650-3B06-FB92-C5132595CCE3}"/>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6" name="Footer Placeholder 5">
            <a:extLst>
              <a:ext uri="{FF2B5EF4-FFF2-40B4-BE49-F238E27FC236}">
                <a16:creationId xmlns:a16="http://schemas.microsoft.com/office/drawing/2014/main" id="{B6725669-DA47-6243-3954-21D3EC02B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15C09-EE79-16A6-6CC5-61584D542642}"/>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320141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3DFE-132D-8E1D-ACA9-C001488C1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2AB840-222D-1421-4A6D-DC73BA800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DFF5B-B4E8-AEB2-0193-9B6635BEA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E1380E-15BC-B04D-D0F5-8628A501DB70}"/>
              </a:ext>
            </a:extLst>
          </p:cNvPr>
          <p:cNvSpPr>
            <a:spLocks noGrp="1"/>
          </p:cNvSpPr>
          <p:nvPr>
            <p:ph type="dt" sz="half" idx="10"/>
          </p:nvPr>
        </p:nvSpPr>
        <p:spPr/>
        <p:txBody>
          <a:bodyPr/>
          <a:lstStyle/>
          <a:p>
            <a:fld id="{88003671-AA39-4B18-A720-1A1D46D4BF7F}" type="datetimeFigureOut">
              <a:rPr lang="en-US" smtClean="0"/>
              <a:t>8/7/2025</a:t>
            </a:fld>
            <a:endParaRPr lang="en-US"/>
          </a:p>
        </p:txBody>
      </p:sp>
      <p:sp>
        <p:nvSpPr>
          <p:cNvPr id="6" name="Footer Placeholder 5">
            <a:extLst>
              <a:ext uri="{FF2B5EF4-FFF2-40B4-BE49-F238E27FC236}">
                <a16:creationId xmlns:a16="http://schemas.microsoft.com/office/drawing/2014/main" id="{B0A0AEDF-8801-7665-75F5-EA47FB285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E41D1-24A5-BAE9-34E1-1D02A515A496}"/>
              </a:ext>
            </a:extLst>
          </p:cNvPr>
          <p:cNvSpPr>
            <a:spLocks noGrp="1"/>
          </p:cNvSpPr>
          <p:nvPr>
            <p:ph type="sldNum" sz="quarter" idx="12"/>
          </p:nvPr>
        </p:nvSpPr>
        <p:spPr/>
        <p:txBody>
          <a:bodyPr/>
          <a:lstStyle/>
          <a:p>
            <a:fld id="{4711E742-086C-4E7F-BED2-657E8B23E3F6}" type="slidenum">
              <a:rPr lang="en-US" smtClean="0"/>
              <a:t>‹#›</a:t>
            </a:fld>
            <a:endParaRPr lang="en-US"/>
          </a:p>
        </p:txBody>
      </p:sp>
    </p:spTree>
    <p:extLst>
      <p:ext uri="{BB962C8B-B14F-4D97-AF65-F5344CB8AC3E}">
        <p14:creationId xmlns:p14="http://schemas.microsoft.com/office/powerpoint/2010/main" val="161428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D8BD5-27CB-D214-06FE-91A896087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8C703-36C0-0DC3-F117-549975998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D295F-4100-CE42-8EAD-D50FD884C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003671-AA39-4B18-A720-1A1D46D4BF7F}" type="datetimeFigureOut">
              <a:rPr lang="en-US" smtClean="0"/>
              <a:t>8/7/2025</a:t>
            </a:fld>
            <a:endParaRPr lang="en-US"/>
          </a:p>
        </p:txBody>
      </p:sp>
      <p:sp>
        <p:nvSpPr>
          <p:cNvPr id="5" name="Footer Placeholder 4">
            <a:extLst>
              <a:ext uri="{FF2B5EF4-FFF2-40B4-BE49-F238E27FC236}">
                <a16:creationId xmlns:a16="http://schemas.microsoft.com/office/drawing/2014/main" id="{A1B5863B-0EA3-9F58-50DB-798604989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93440C-8C3E-21C0-76D1-1E012921E1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11E742-086C-4E7F-BED2-657E8B23E3F6}" type="slidenum">
              <a:rPr lang="en-US" smtClean="0"/>
              <a:t>‹#›</a:t>
            </a:fld>
            <a:endParaRPr lang="en-US"/>
          </a:p>
        </p:txBody>
      </p:sp>
    </p:spTree>
    <p:extLst>
      <p:ext uri="{BB962C8B-B14F-4D97-AF65-F5344CB8AC3E}">
        <p14:creationId xmlns:p14="http://schemas.microsoft.com/office/powerpoint/2010/main" val="200708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D951C-E812-4B66-BB49-837D9FC46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1AC7F6-98D4-4ECC-86E0-477DE2F9F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E3AA-49CD-41F4-9C87-70635ACE9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B7AE6-A421-4E9F-AD3E-1CC0344B8CCD}" type="datetimeFigureOut">
              <a:rPr lang="en-US" smtClean="0"/>
              <a:t>8/7/2025</a:t>
            </a:fld>
            <a:endParaRPr lang="en-US"/>
          </a:p>
        </p:txBody>
      </p:sp>
      <p:sp>
        <p:nvSpPr>
          <p:cNvPr id="5" name="Footer Placeholder 4">
            <a:extLst>
              <a:ext uri="{FF2B5EF4-FFF2-40B4-BE49-F238E27FC236}">
                <a16:creationId xmlns:a16="http://schemas.microsoft.com/office/drawing/2014/main" id="{A2D6C174-8662-4583-A69F-C4DF8CE07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AB4A58C-3396-49E3-A240-4D97195FD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1A64F-3AAE-4A97-B584-0900B7DD50B3}" type="slidenum">
              <a:rPr lang="en-US" smtClean="0"/>
              <a:t>‹#›</a:t>
            </a:fld>
            <a:endParaRPr lang="en-US"/>
          </a:p>
        </p:txBody>
      </p:sp>
    </p:spTree>
    <p:extLst>
      <p:ext uri="{BB962C8B-B14F-4D97-AF65-F5344CB8AC3E}">
        <p14:creationId xmlns:p14="http://schemas.microsoft.com/office/powerpoint/2010/main" val="343854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12C4EC-7747-E0B3-1C60-35ECC2356B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66B52C-D5E9-1AA5-6B9A-018C9F371A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D513E-B8BD-1E08-EBCB-61270D96F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049FB-B9E7-4A5C-BA4C-EF3682683C4B}" type="datetimeFigureOut">
              <a:rPr lang="en-US" smtClean="0"/>
              <a:t>8/7/2025</a:t>
            </a:fld>
            <a:endParaRPr lang="en-US"/>
          </a:p>
        </p:txBody>
      </p:sp>
      <p:sp>
        <p:nvSpPr>
          <p:cNvPr id="5" name="Footer Placeholder 4">
            <a:extLst>
              <a:ext uri="{FF2B5EF4-FFF2-40B4-BE49-F238E27FC236}">
                <a16:creationId xmlns:a16="http://schemas.microsoft.com/office/drawing/2014/main" id="{C2BFFDD0-54CA-D126-B31F-2CA51E3E0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703EB9-3A3B-67A9-47C4-3B6BEDC70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02C4D-E873-48E6-8EA1-54BA389AB9F8}" type="slidenum">
              <a:rPr lang="en-US" smtClean="0"/>
              <a:t>‹#›</a:t>
            </a:fld>
            <a:endParaRPr lang="en-US"/>
          </a:p>
        </p:txBody>
      </p:sp>
    </p:spTree>
    <p:extLst>
      <p:ext uri="{BB962C8B-B14F-4D97-AF65-F5344CB8AC3E}">
        <p14:creationId xmlns:p14="http://schemas.microsoft.com/office/powerpoint/2010/main" val="12399893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andy beach with a house in the distance&#10;&#10;AI-generated content may be incorrect.">
            <a:extLst>
              <a:ext uri="{FF2B5EF4-FFF2-40B4-BE49-F238E27FC236}">
                <a16:creationId xmlns:a16="http://schemas.microsoft.com/office/drawing/2014/main" id="{71DFC3C2-325D-3959-6687-205E85398516}"/>
              </a:ext>
            </a:extLst>
          </p:cNvPr>
          <p:cNvPicPr>
            <a:picLocks noChangeAspect="1"/>
          </p:cNvPicPr>
          <p:nvPr/>
        </p:nvPicPr>
        <p:blipFill>
          <a:blip r:embed="rId2">
            <a:extLst>
              <a:ext uri="{28A0092B-C50C-407E-A947-70E740481C1C}">
                <a14:useLocalDpi xmlns:a14="http://schemas.microsoft.com/office/drawing/2010/main" val="0"/>
              </a:ext>
            </a:extLst>
          </a:blip>
          <a:srcRect t="28757" b="25296"/>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BD10DF0C-4AD4-7800-EB42-F2814F77CE63}"/>
              </a:ext>
            </a:extLst>
          </p:cNvPr>
          <p:cNvSpPr>
            <a:spLocks noGrp="1"/>
          </p:cNvSpPr>
          <p:nvPr>
            <p:ph type="ctrTitle"/>
          </p:nvPr>
        </p:nvSpPr>
        <p:spPr>
          <a:xfrm>
            <a:off x="798388" y="4201459"/>
            <a:ext cx="10592174" cy="1000655"/>
          </a:xfrm>
        </p:spPr>
        <p:txBody>
          <a:bodyPr anchor="t">
            <a:normAutofit/>
          </a:bodyPr>
          <a:lstStyle/>
          <a:p>
            <a:pPr algn="l"/>
            <a:r>
              <a:rPr lang="en-US" sz="3400" dirty="0">
                <a:solidFill>
                  <a:schemeClr val="tx2"/>
                </a:solidFill>
              </a:rPr>
              <a:t>Coos County Beaches and Dunes Inventory Map Updates</a:t>
            </a:r>
          </a:p>
        </p:txBody>
      </p:sp>
      <p:sp>
        <p:nvSpPr>
          <p:cNvPr id="3" name="Subtitle 2">
            <a:extLst>
              <a:ext uri="{FF2B5EF4-FFF2-40B4-BE49-F238E27FC236}">
                <a16:creationId xmlns:a16="http://schemas.microsoft.com/office/drawing/2014/main" id="{CD5ADDDA-2615-519C-BCC9-06C83C29FD3F}"/>
              </a:ext>
            </a:extLst>
          </p:cNvPr>
          <p:cNvSpPr>
            <a:spLocks noGrp="1"/>
          </p:cNvSpPr>
          <p:nvPr>
            <p:ph type="subTitle" idx="1"/>
          </p:nvPr>
        </p:nvSpPr>
        <p:spPr>
          <a:xfrm>
            <a:off x="1386026" y="4883875"/>
            <a:ext cx="9416898" cy="1776244"/>
          </a:xfrm>
        </p:spPr>
        <p:txBody>
          <a:bodyPr anchor="b">
            <a:noAutofit/>
          </a:bodyPr>
          <a:lstStyle/>
          <a:p>
            <a:r>
              <a:rPr lang="en-US" sz="1600" dirty="0">
                <a:solidFill>
                  <a:schemeClr val="tx2"/>
                </a:solidFill>
              </a:rPr>
              <a:t>Coos County Planning Commission Meeting and Work Session</a:t>
            </a:r>
          </a:p>
          <a:p>
            <a:r>
              <a:rPr lang="en-US" sz="1600" dirty="0">
                <a:solidFill>
                  <a:schemeClr val="tx2"/>
                </a:solidFill>
              </a:rPr>
              <a:t>August 7</a:t>
            </a:r>
            <a:r>
              <a:rPr lang="en-US" sz="1600" baseline="30000" dirty="0">
                <a:solidFill>
                  <a:schemeClr val="tx2"/>
                </a:solidFill>
              </a:rPr>
              <a:t>th</a:t>
            </a:r>
            <a:r>
              <a:rPr lang="en-US" sz="1600" dirty="0">
                <a:solidFill>
                  <a:schemeClr val="tx2"/>
                </a:solidFill>
              </a:rPr>
              <a:t>, 2025</a:t>
            </a:r>
          </a:p>
          <a:p>
            <a:r>
              <a:rPr lang="en-US" sz="1600" dirty="0">
                <a:solidFill>
                  <a:schemeClr val="tx2">
                    <a:lumMod val="75000"/>
                    <a:lumOff val="25000"/>
                  </a:schemeClr>
                </a:solidFill>
              </a:rPr>
              <a:t>Rhiannon Bezore </a:t>
            </a:r>
          </a:p>
          <a:p>
            <a:r>
              <a:rPr lang="en-US" sz="1600" dirty="0">
                <a:solidFill>
                  <a:schemeClr val="tx2">
                    <a:lumMod val="75000"/>
                    <a:lumOff val="25000"/>
                  </a:schemeClr>
                </a:solidFill>
              </a:rPr>
              <a:t>Coastal Shores Specialist, DLCD</a:t>
            </a:r>
          </a:p>
          <a:p>
            <a:r>
              <a:rPr lang="en-US" sz="1600" dirty="0">
                <a:solidFill>
                  <a:schemeClr val="tx2">
                    <a:lumMod val="75000"/>
                    <a:lumOff val="25000"/>
                  </a:schemeClr>
                </a:solidFill>
              </a:rPr>
              <a:t>rhiannon.bezore@dlcd.oregon.gov</a:t>
            </a:r>
          </a:p>
        </p:txBody>
      </p:sp>
    </p:spTree>
    <p:extLst>
      <p:ext uri="{BB962C8B-B14F-4D97-AF65-F5344CB8AC3E}">
        <p14:creationId xmlns:p14="http://schemas.microsoft.com/office/powerpoint/2010/main" val="158115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effectLst>
                  <a:outerShdw blurRad="38100" dist="38100" dir="2700000" algn="tl">
                    <a:srgbClr val="000000">
                      <a:alpha val="43137"/>
                    </a:srgbClr>
                  </a:outerShdw>
                </a:effectLst>
                <a:latin typeface="+mj-lt"/>
                <a:ea typeface="+mj-ea"/>
                <a:cs typeface="+mj-cs"/>
              </a:rPr>
              <a:t>Statewide Planning Goal 18: Beaches &amp; Dunes</a:t>
            </a:r>
          </a:p>
        </p:txBody>
      </p:sp>
      <p:sp>
        <p:nvSpPr>
          <p:cNvPr id="4" name="Content Placeholder 3"/>
          <p:cNvSpPr>
            <a:spLocks noGrp="1"/>
          </p:cNvSpPr>
          <p:nvPr>
            <p:ph type="body" sz="quarter" idx="14"/>
          </p:nvPr>
        </p:nvSpPr>
        <p:spPr>
          <a:xfrm>
            <a:off x="333375" y="1624013"/>
            <a:ext cx="4381500" cy="4351338"/>
          </a:xfrm>
        </p:spPr>
        <p:txBody>
          <a:bodyPr vert="horz" lIns="91440" tIns="45720" rIns="91440" bIns="45720" rtlCol="0">
            <a:normAutofit/>
          </a:bodyPr>
          <a:lstStyle/>
          <a:p>
            <a:pPr indent="-228600">
              <a:spcAft>
                <a:spcPts val="600"/>
              </a:spcAft>
              <a:buFont typeface="Arial" panose="020B0604020202020204" pitchFamily="34" charset="0"/>
              <a:buChar char="•"/>
            </a:pPr>
            <a:r>
              <a:rPr lang="en-US" sz="2000" dirty="0">
                <a:solidFill>
                  <a:schemeClr val="tx1"/>
                </a:solidFill>
              </a:rPr>
              <a:t>Guides the protection and development of beach and dune areas</a:t>
            </a:r>
          </a:p>
          <a:p>
            <a:pPr indent="-228600">
              <a:buFont typeface="Arial" panose="020B0604020202020204" pitchFamily="34" charset="0"/>
              <a:buChar char="•"/>
            </a:pPr>
            <a:r>
              <a:rPr lang="en-US" sz="2000" dirty="0">
                <a:solidFill>
                  <a:schemeClr val="tx1"/>
                </a:solidFill>
              </a:rPr>
              <a:t>Main provisions:</a:t>
            </a:r>
          </a:p>
          <a:p>
            <a:pPr lvl="1"/>
            <a:r>
              <a:rPr lang="en-US" sz="1800" dirty="0"/>
              <a:t>Prohibition areas for development</a:t>
            </a:r>
          </a:p>
          <a:p>
            <a:pPr lvl="1"/>
            <a:r>
              <a:rPr lang="en-US" sz="1800" dirty="0"/>
              <a:t>Preservation of dune vegetation</a:t>
            </a:r>
          </a:p>
          <a:p>
            <a:pPr lvl="1"/>
            <a:r>
              <a:rPr lang="en-US" sz="1800" dirty="0"/>
              <a:t>Dune grading requirements</a:t>
            </a:r>
          </a:p>
          <a:p>
            <a:pPr lvl="1"/>
            <a:r>
              <a:rPr lang="en-US" sz="1800" dirty="0"/>
              <a:t>Beachfront Protective Structure (BPS) limitations  </a:t>
            </a:r>
          </a:p>
          <a:p>
            <a:pPr lvl="1"/>
            <a:endParaRPr lang="en-US" dirty="0"/>
          </a:p>
        </p:txBody>
      </p:sp>
      <p:sp>
        <p:nvSpPr>
          <p:cNvPr id="3" name="TextBox 2">
            <a:extLst>
              <a:ext uri="{FF2B5EF4-FFF2-40B4-BE49-F238E27FC236}">
                <a16:creationId xmlns:a16="http://schemas.microsoft.com/office/drawing/2014/main" id="{985B8162-3792-765E-ECFA-998F38409DAF}"/>
              </a:ext>
            </a:extLst>
          </p:cNvPr>
          <p:cNvSpPr txBox="1"/>
          <p:nvPr/>
        </p:nvSpPr>
        <p:spPr>
          <a:xfrm>
            <a:off x="6891236" y="2183070"/>
            <a:ext cx="4538764" cy="1938992"/>
          </a:xfrm>
          <a:prstGeom prst="rect">
            <a:avLst/>
          </a:prstGeom>
          <a:noFill/>
        </p:spPr>
        <p:txBody>
          <a:bodyPr wrap="square">
            <a:spAutoFit/>
          </a:bodyPr>
          <a:lstStyle/>
          <a:p>
            <a:pPr marL="285750" indent="-285750">
              <a:buFont typeface="Arial" panose="020B0604020202020204" pitchFamily="34" charset="0"/>
              <a:buChar char="•"/>
            </a:pPr>
            <a:r>
              <a:rPr lang="en-US" sz="2000" dirty="0"/>
              <a:t>Inventories shall describe:</a:t>
            </a:r>
          </a:p>
          <a:p>
            <a:pPr marL="742950" lvl="1" indent="-285750">
              <a:buFont typeface="Arial" panose="020B0604020202020204" pitchFamily="34" charset="0"/>
              <a:buChar char="•"/>
            </a:pPr>
            <a:r>
              <a:rPr lang="en-US" sz="2000" dirty="0"/>
              <a:t>Stability</a:t>
            </a:r>
          </a:p>
          <a:p>
            <a:pPr marL="742950" lvl="1" indent="-285750">
              <a:buFont typeface="Arial" panose="020B0604020202020204" pitchFamily="34" charset="0"/>
              <a:buChar char="•"/>
            </a:pPr>
            <a:r>
              <a:rPr lang="en-US" sz="2000" dirty="0"/>
              <a:t>Movement</a:t>
            </a:r>
          </a:p>
          <a:p>
            <a:pPr marL="742950" lvl="1" indent="-285750">
              <a:buFont typeface="Arial" panose="020B0604020202020204" pitchFamily="34" charset="0"/>
              <a:buChar char="•"/>
            </a:pPr>
            <a:r>
              <a:rPr lang="en-US" sz="2000" dirty="0"/>
              <a:t>Groundwater resources</a:t>
            </a:r>
          </a:p>
          <a:p>
            <a:pPr marL="742950" lvl="1" indent="-285750">
              <a:buFont typeface="Arial" panose="020B0604020202020204" pitchFamily="34" charset="0"/>
              <a:buChar char="•"/>
            </a:pPr>
            <a:r>
              <a:rPr lang="en-US" sz="2000" dirty="0"/>
              <a:t>Hazards</a:t>
            </a:r>
          </a:p>
          <a:p>
            <a:pPr marL="742950" lvl="1" indent="-285750">
              <a:buFont typeface="Arial" panose="020B0604020202020204" pitchFamily="34" charset="0"/>
              <a:buChar char="•"/>
            </a:pPr>
            <a:r>
              <a:rPr lang="en-US" sz="2000" dirty="0"/>
              <a:t>Values</a:t>
            </a:r>
          </a:p>
        </p:txBody>
      </p:sp>
      <p:pic>
        <p:nvPicPr>
          <p:cNvPr id="6" name="Picture 5" descr="A picture containing water, sky, outdoor, beach&#10;&#10;AI-generated content may be incorrect.">
            <a:extLst>
              <a:ext uri="{FF2B5EF4-FFF2-40B4-BE49-F238E27FC236}">
                <a16:creationId xmlns:a16="http://schemas.microsoft.com/office/drawing/2014/main" id="{A8B766F9-A4DA-0072-839D-D0ED452B0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36" y="4429782"/>
            <a:ext cx="11234928" cy="2365248"/>
          </a:xfrm>
          <a:prstGeom prst="rect">
            <a:avLst/>
          </a:prstGeom>
        </p:spPr>
      </p:pic>
      <p:sp>
        <p:nvSpPr>
          <p:cNvPr id="9" name="TextBox 8">
            <a:extLst>
              <a:ext uri="{FF2B5EF4-FFF2-40B4-BE49-F238E27FC236}">
                <a16:creationId xmlns:a16="http://schemas.microsoft.com/office/drawing/2014/main" id="{DE06BDB5-60E5-86D4-6AFD-4AF141B1C62E}"/>
              </a:ext>
            </a:extLst>
          </p:cNvPr>
          <p:cNvSpPr txBox="1"/>
          <p:nvPr/>
        </p:nvSpPr>
        <p:spPr>
          <a:xfrm>
            <a:off x="5764247" y="1800146"/>
            <a:ext cx="6094378" cy="765851"/>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Inventory of beach and dune areas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48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5EAF154-0FDA-B8B1-5DB2-713A3363301C}"/>
              </a:ext>
            </a:extLst>
          </p:cNvPr>
          <p:cNvPicPr>
            <a:picLocks noChangeAspect="1"/>
          </p:cNvPicPr>
          <p:nvPr/>
        </p:nvPicPr>
        <p:blipFill rotWithShape="1">
          <a:blip r:embed="rId3">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5BD577-6588-3AD8-3EE7-C28BBFCE0375}"/>
              </a:ext>
            </a:extLst>
          </p:cNvPr>
          <p:cNvSpPr>
            <a:spLocks noGrp="1"/>
          </p:cNvSpPr>
          <p:nvPr>
            <p:ph type="title"/>
          </p:nvPr>
        </p:nvSpPr>
        <p:spPr>
          <a:xfrm>
            <a:off x="523875" y="5317240"/>
            <a:ext cx="11210925" cy="744836"/>
          </a:xfrm>
        </p:spPr>
        <p:txBody>
          <a:bodyPr>
            <a:normAutofit/>
          </a:bodyPr>
          <a:lstStyle/>
          <a:p>
            <a:pPr algn="ctr"/>
            <a:r>
              <a:rPr lang="en-US" sz="3600">
                <a:solidFill>
                  <a:schemeClr val="tx1">
                    <a:lumMod val="85000"/>
                    <a:lumOff val="15000"/>
                  </a:schemeClr>
                </a:solidFill>
              </a:rPr>
              <a:t>Maps from 1975, still in use</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71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90A73099-99F8-4B62-F614-197C0843AE3B}"/>
              </a:ext>
            </a:extLst>
          </p:cNvPr>
          <p:cNvPicPr>
            <a:picLocks noChangeAspect="1"/>
          </p:cNvPicPr>
          <p:nvPr/>
        </p:nvPicPr>
        <p:blipFill>
          <a:blip r:embed="rId2">
            <a:extLst>
              <a:ext uri="{28A0092B-C50C-407E-A947-70E740481C1C}">
                <a14:useLocalDpi xmlns:a14="http://schemas.microsoft.com/office/drawing/2010/main" val="0"/>
              </a:ext>
            </a:extLst>
          </a:blip>
          <a:srcRect l="33214" t="17288" r="34396" b="6960"/>
          <a:stretch>
            <a:fillRect/>
          </a:stretch>
        </p:blipFill>
        <p:spPr>
          <a:xfrm>
            <a:off x="6762541" y="365125"/>
            <a:ext cx="4855386" cy="6387367"/>
          </a:xfrm>
          <a:prstGeom prst="rect">
            <a:avLst/>
          </a:prstGeom>
        </p:spPr>
      </p:pic>
      <p:pic>
        <p:nvPicPr>
          <p:cNvPr id="6" name="Picture 5" descr="Graphical user interface, application, Word&#10;&#10;AI-generated content may be incorrect.">
            <a:extLst>
              <a:ext uri="{FF2B5EF4-FFF2-40B4-BE49-F238E27FC236}">
                <a16:creationId xmlns:a16="http://schemas.microsoft.com/office/drawing/2014/main" id="{BF0B55A0-B812-6D91-F3AD-90D48A44A9B1}"/>
              </a:ext>
            </a:extLst>
          </p:cNvPr>
          <p:cNvPicPr>
            <a:picLocks noChangeAspect="1"/>
          </p:cNvPicPr>
          <p:nvPr/>
        </p:nvPicPr>
        <p:blipFill>
          <a:blip r:embed="rId3">
            <a:extLst>
              <a:ext uri="{28A0092B-C50C-407E-A947-70E740481C1C}">
                <a14:useLocalDpi xmlns:a14="http://schemas.microsoft.com/office/drawing/2010/main" val="0"/>
              </a:ext>
            </a:extLst>
          </a:blip>
          <a:srcRect l="35193" t="19487" r="35713" b="12240"/>
          <a:stretch>
            <a:fillRect/>
          </a:stretch>
        </p:blipFill>
        <p:spPr>
          <a:xfrm>
            <a:off x="316478" y="365125"/>
            <a:ext cx="4855386" cy="6409125"/>
          </a:xfrm>
          <a:prstGeom prst="rect">
            <a:avLst/>
          </a:prstGeom>
        </p:spPr>
      </p:pic>
      <p:sp>
        <p:nvSpPr>
          <p:cNvPr id="2" name="Title 1">
            <a:extLst>
              <a:ext uri="{FF2B5EF4-FFF2-40B4-BE49-F238E27FC236}">
                <a16:creationId xmlns:a16="http://schemas.microsoft.com/office/drawing/2014/main" id="{8AA939C8-9632-1FB4-48DC-E1BB548094C1}"/>
              </a:ext>
            </a:extLst>
          </p:cNvPr>
          <p:cNvSpPr>
            <a:spLocks noGrp="1"/>
          </p:cNvSpPr>
          <p:nvPr>
            <p:ph type="title"/>
          </p:nvPr>
        </p:nvSpPr>
        <p:spPr>
          <a:xfrm>
            <a:off x="4834647" y="3195323"/>
            <a:ext cx="2185491" cy="1269122"/>
          </a:xfrm>
          <a:noFill/>
        </p:spPr>
        <p:txBody>
          <a:bodyPr>
            <a:noAutofit/>
          </a:bodyPr>
          <a:lstStyle/>
          <a:p>
            <a:pPr algn="ctr"/>
            <a:r>
              <a:rPr lang="en-US" sz="1600" dirty="0">
                <a:highlight>
                  <a:srgbClr val="FFFF00"/>
                </a:highlight>
              </a:rPr>
              <a:t>https://pubs.oregon.gov/dogami/ofr/O-24-13/O-24-13-report_.pdf</a:t>
            </a:r>
          </a:p>
        </p:txBody>
      </p:sp>
      <p:sp>
        <p:nvSpPr>
          <p:cNvPr id="7" name="TextBox 6">
            <a:extLst>
              <a:ext uri="{FF2B5EF4-FFF2-40B4-BE49-F238E27FC236}">
                <a16:creationId xmlns:a16="http://schemas.microsoft.com/office/drawing/2014/main" id="{3477B23B-C5BC-F282-BB77-656DE374AFB7}"/>
              </a:ext>
            </a:extLst>
          </p:cNvPr>
          <p:cNvSpPr txBox="1"/>
          <p:nvPr/>
        </p:nvSpPr>
        <p:spPr>
          <a:xfrm>
            <a:off x="5080177" y="1727244"/>
            <a:ext cx="1694430" cy="1569660"/>
          </a:xfrm>
          <a:prstGeom prst="rect">
            <a:avLst/>
          </a:prstGeom>
          <a:noFill/>
        </p:spPr>
        <p:txBody>
          <a:bodyPr wrap="square" rtlCol="0">
            <a:spAutoFit/>
          </a:bodyPr>
          <a:lstStyle/>
          <a:p>
            <a:pPr algn="ctr"/>
            <a:r>
              <a:rPr lang="en-US" sz="2400" dirty="0"/>
              <a:t>New Maps Created by DOGAMI- 2024</a:t>
            </a:r>
          </a:p>
        </p:txBody>
      </p:sp>
    </p:spTree>
    <p:extLst>
      <p:ext uri="{BB962C8B-B14F-4D97-AF65-F5344CB8AC3E}">
        <p14:creationId xmlns:p14="http://schemas.microsoft.com/office/powerpoint/2010/main" val="420751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7BBF-19A6-1EF9-6608-BCBBEBE9D037}"/>
              </a:ext>
            </a:extLst>
          </p:cNvPr>
          <p:cNvSpPr>
            <a:spLocks noGrp="1"/>
          </p:cNvSpPr>
          <p:nvPr>
            <p:ph type="title"/>
          </p:nvPr>
        </p:nvSpPr>
        <p:spPr/>
        <p:txBody>
          <a:bodyPr>
            <a:noAutofit/>
          </a:bodyPr>
          <a:lstStyle/>
          <a:p>
            <a:pPr algn="ctr"/>
            <a:r>
              <a:rPr lang="en-US" sz="3200" dirty="0"/>
              <a:t>New maps reflect changes in conditions over time, updated technology for mapping, and include new classifications</a:t>
            </a:r>
          </a:p>
        </p:txBody>
      </p:sp>
      <p:pic>
        <p:nvPicPr>
          <p:cNvPr id="6" name="Picture 5">
            <a:extLst>
              <a:ext uri="{FF2B5EF4-FFF2-40B4-BE49-F238E27FC236}">
                <a16:creationId xmlns:a16="http://schemas.microsoft.com/office/drawing/2014/main" id="{CA1BEDE8-A364-F35B-6457-3FD41A78C4CD}"/>
              </a:ext>
            </a:extLst>
          </p:cNvPr>
          <p:cNvPicPr>
            <a:picLocks noChangeAspect="1"/>
          </p:cNvPicPr>
          <p:nvPr/>
        </p:nvPicPr>
        <p:blipFill>
          <a:blip r:embed="rId2"/>
          <a:srcRect l="30798" t="36170" r="31223" b="19007"/>
          <a:stretch>
            <a:fillRect/>
          </a:stretch>
        </p:blipFill>
        <p:spPr>
          <a:xfrm>
            <a:off x="5492656" y="1868049"/>
            <a:ext cx="6699344" cy="4447465"/>
          </a:xfrm>
          <a:prstGeom prst="rect">
            <a:avLst/>
          </a:prstGeom>
        </p:spPr>
      </p:pic>
      <p:pic>
        <p:nvPicPr>
          <p:cNvPr id="4" name="Picture 3">
            <a:extLst>
              <a:ext uri="{FF2B5EF4-FFF2-40B4-BE49-F238E27FC236}">
                <a16:creationId xmlns:a16="http://schemas.microsoft.com/office/drawing/2014/main" id="{B516B8E5-D667-4DFD-269D-F73B96EE7401}"/>
              </a:ext>
            </a:extLst>
          </p:cNvPr>
          <p:cNvPicPr>
            <a:picLocks noChangeAspect="1"/>
          </p:cNvPicPr>
          <p:nvPr/>
        </p:nvPicPr>
        <p:blipFill>
          <a:blip r:embed="rId3"/>
          <a:srcRect l="31121" t="23295" r="32241" b="16628"/>
          <a:stretch>
            <a:fillRect/>
          </a:stretch>
        </p:blipFill>
        <p:spPr>
          <a:xfrm>
            <a:off x="411139" y="1520034"/>
            <a:ext cx="5391472" cy="4972841"/>
          </a:xfrm>
          <a:prstGeom prst="rect">
            <a:avLst/>
          </a:prstGeom>
        </p:spPr>
      </p:pic>
    </p:spTree>
    <p:extLst>
      <p:ext uri="{BB962C8B-B14F-4D97-AF65-F5344CB8AC3E}">
        <p14:creationId xmlns:p14="http://schemas.microsoft.com/office/powerpoint/2010/main" val="119637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102C-758F-6BFB-654B-003887A99AAD}"/>
              </a:ext>
            </a:extLst>
          </p:cNvPr>
          <p:cNvSpPr>
            <a:spLocks noGrp="1"/>
          </p:cNvSpPr>
          <p:nvPr>
            <p:ph type="title"/>
          </p:nvPr>
        </p:nvSpPr>
        <p:spPr>
          <a:xfrm>
            <a:off x="838199" y="200324"/>
            <a:ext cx="10515600" cy="1325563"/>
          </a:xfrm>
        </p:spPr>
        <p:txBody>
          <a:bodyPr>
            <a:normAutofit/>
          </a:bodyPr>
          <a:lstStyle/>
          <a:p>
            <a:pPr algn="ctr"/>
            <a:r>
              <a:rPr lang="en-US" dirty="0"/>
              <a:t>Coos County All Hazards Viewer </a:t>
            </a:r>
            <a:r>
              <a:rPr lang="en-US" sz="2800" dirty="0"/>
              <a:t>www.coastalatlas.net/coos-all-hazards/map/</a:t>
            </a:r>
            <a:endParaRPr lang="en-US" dirty="0"/>
          </a:p>
        </p:txBody>
      </p:sp>
      <p:pic>
        <p:nvPicPr>
          <p:cNvPr id="4" name="Picture 3" descr="Graphical user interface, application, map&#10;&#10;AI-generated content may be incorrect.">
            <a:extLst>
              <a:ext uri="{FF2B5EF4-FFF2-40B4-BE49-F238E27FC236}">
                <a16:creationId xmlns:a16="http://schemas.microsoft.com/office/drawing/2014/main" id="{2232C1A4-3FF7-4D2E-3827-BDA3522DFA81}"/>
              </a:ext>
            </a:extLst>
          </p:cNvPr>
          <p:cNvPicPr>
            <a:picLocks noChangeAspect="1"/>
          </p:cNvPicPr>
          <p:nvPr/>
        </p:nvPicPr>
        <p:blipFill>
          <a:blip r:embed="rId2">
            <a:extLst>
              <a:ext uri="{28A0092B-C50C-407E-A947-70E740481C1C}">
                <a14:useLocalDpi xmlns:a14="http://schemas.microsoft.com/office/drawing/2010/main" val="0"/>
              </a:ext>
            </a:extLst>
          </a:blip>
          <a:srcRect l="1113" t="15955" r="33432" b="18102"/>
          <a:stretch>
            <a:fillRect/>
          </a:stretch>
        </p:blipFill>
        <p:spPr>
          <a:xfrm>
            <a:off x="2105896" y="1490869"/>
            <a:ext cx="7980208" cy="4522306"/>
          </a:xfrm>
          <a:prstGeom prst="rect">
            <a:avLst/>
          </a:prstGeom>
        </p:spPr>
      </p:pic>
      <p:pic>
        <p:nvPicPr>
          <p:cNvPr id="6" name="Picture 5" descr="Graphical user interface, application, map&#10;&#10;AI-generated content may be incorrect.">
            <a:extLst>
              <a:ext uri="{FF2B5EF4-FFF2-40B4-BE49-F238E27FC236}">
                <a16:creationId xmlns:a16="http://schemas.microsoft.com/office/drawing/2014/main" id="{E676CAF5-74F4-8350-25EA-7CFB2959B5BA}"/>
              </a:ext>
            </a:extLst>
          </p:cNvPr>
          <p:cNvPicPr>
            <a:picLocks noChangeAspect="1"/>
          </p:cNvPicPr>
          <p:nvPr/>
        </p:nvPicPr>
        <p:blipFill>
          <a:blip r:embed="rId3">
            <a:extLst>
              <a:ext uri="{28A0092B-C50C-407E-A947-70E740481C1C}">
                <a14:useLocalDpi xmlns:a14="http://schemas.microsoft.com/office/drawing/2010/main" val="0"/>
              </a:ext>
            </a:extLst>
          </a:blip>
          <a:srcRect l="489" t="12245" r="32943" b="12125"/>
          <a:stretch>
            <a:fillRect/>
          </a:stretch>
        </p:blipFill>
        <p:spPr>
          <a:xfrm>
            <a:off x="2038013" y="1470991"/>
            <a:ext cx="8115973" cy="5186685"/>
          </a:xfrm>
          <a:prstGeom prst="rect">
            <a:avLst/>
          </a:prstGeom>
        </p:spPr>
      </p:pic>
    </p:spTree>
    <p:extLst>
      <p:ext uri="{BB962C8B-B14F-4D97-AF65-F5344CB8AC3E}">
        <p14:creationId xmlns:p14="http://schemas.microsoft.com/office/powerpoint/2010/main" val="38576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FC05-C799-E26E-2518-1767770E403A}"/>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Goal 18 Updates</a:t>
            </a:r>
          </a:p>
        </p:txBody>
      </p:sp>
      <p:pic>
        <p:nvPicPr>
          <p:cNvPr id="5" name="Picture 4" descr="A sandy beach with buildings in the background&#10;&#10;AI-generated content may be incorrect.">
            <a:extLst>
              <a:ext uri="{FF2B5EF4-FFF2-40B4-BE49-F238E27FC236}">
                <a16:creationId xmlns:a16="http://schemas.microsoft.com/office/drawing/2014/main" id="{93DB5A6C-B38D-866F-2AEF-FB2E7FF16CD6}"/>
              </a:ext>
            </a:extLst>
          </p:cNvPr>
          <p:cNvPicPr>
            <a:picLocks noChangeAspect="1"/>
          </p:cNvPicPr>
          <p:nvPr/>
        </p:nvPicPr>
        <p:blipFill>
          <a:blip r:embed="rId2">
            <a:extLst>
              <a:ext uri="{28A0092B-C50C-407E-A947-70E740481C1C}">
                <a14:useLocalDpi xmlns:a14="http://schemas.microsoft.com/office/drawing/2010/main" val="0"/>
              </a:ext>
            </a:extLst>
          </a:blip>
          <a:srcRect t="31923" b="27498"/>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DB8A814A-4CCF-68CC-7C5F-D632FA349138}"/>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t>Model language from DLCD</a:t>
            </a:r>
          </a:p>
          <a:p>
            <a:pPr marL="285750" indent="-228600">
              <a:lnSpc>
                <a:spcPct val="90000"/>
              </a:lnSpc>
              <a:spcAft>
                <a:spcPts val="600"/>
              </a:spcAft>
              <a:buFont typeface="Arial" panose="020B0604020202020204" pitchFamily="34" charset="0"/>
              <a:buChar char="•"/>
            </a:pPr>
            <a:r>
              <a:rPr lang="en-US" dirty="0"/>
              <a:t>County-specific needs addressed</a:t>
            </a:r>
          </a:p>
          <a:p>
            <a:pPr marL="285750" indent="-228600">
              <a:lnSpc>
                <a:spcPct val="90000"/>
              </a:lnSpc>
              <a:spcAft>
                <a:spcPts val="600"/>
              </a:spcAft>
              <a:buFont typeface="Arial" panose="020B0604020202020204" pitchFamily="34" charset="0"/>
              <a:buChar char="•"/>
            </a:pPr>
            <a:r>
              <a:rPr lang="en-US" dirty="0"/>
              <a:t>Updates reflect new maps and changing conditions</a:t>
            </a:r>
          </a:p>
          <a:p>
            <a:pPr marL="742950" lvl="1" indent="-228600">
              <a:lnSpc>
                <a:spcPct val="90000"/>
              </a:lnSpc>
              <a:spcAft>
                <a:spcPts val="600"/>
              </a:spcAft>
              <a:buFont typeface="Arial" panose="020B0604020202020204" pitchFamily="34" charset="0"/>
              <a:buChar char="•"/>
            </a:pPr>
            <a:r>
              <a:rPr lang="en-US" dirty="0"/>
              <a:t>Sea level rise, coastal hazards</a:t>
            </a:r>
          </a:p>
          <a:p>
            <a:pPr marL="285750" indent="-228600">
              <a:lnSpc>
                <a:spcPct val="90000"/>
              </a:lnSpc>
              <a:spcAft>
                <a:spcPts val="600"/>
              </a:spcAft>
              <a:buFont typeface="Arial" panose="020B0604020202020204" pitchFamily="34" charset="0"/>
              <a:buChar char="•"/>
            </a:pPr>
            <a:r>
              <a:rPr lang="en-US" dirty="0"/>
              <a:t>Reflect  best practices for dune grading, limiting armoring, vegetation management</a:t>
            </a:r>
          </a:p>
        </p:txBody>
      </p:sp>
    </p:spTree>
    <p:extLst>
      <p:ext uri="{BB962C8B-B14F-4D97-AF65-F5344CB8AC3E}">
        <p14:creationId xmlns:p14="http://schemas.microsoft.com/office/powerpoint/2010/main" val="3151622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b79d039-fcd0-4045-9c78-4cfb2eba0904}" enabled="1" method="Privileged" siteId="{aa3f6932-fa7c-47b4-a0ce-a598cad161cf}" contentBits="0" removed="0"/>
</clbl:labelList>
</file>

<file path=docProps/app.xml><?xml version="1.0" encoding="utf-8"?>
<Properties xmlns="http://schemas.openxmlformats.org/officeDocument/2006/extended-properties" xmlns:vt="http://schemas.openxmlformats.org/officeDocument/2006/docPropsVTypes">
  <TotalTime>89</TotalTime>
  <Words>551</Words>
  <Application>Microsoft Office PowerPoint</Application>
  <PresentationFormat>Widescreen</PresentationFormat>
  <Paragraphs>43</Paragraphs>
  <Slides>7</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Aptos</vt:lpstr>
      <vt:lpstr>Aptos Display</vt:lpstr>
      <vt:lpstr>Arial</vt:lpstr>
      <vt:lpstr>Calibri</vt:lpstr>
      <vt:lpstr>Calibri Light</vt:lpstr>
      <vt:lpstr>Office Theme</vt:lpstr>
      <vt:lpstr>1_Office Theme</vt:lpstr>
      <vt:lpstr>2_Office Theme</vt:lpstr>
      <vt:lpstr>Coos County Beaches and Dunes Inventory Map Updates</vt:lpstr>
      <vt:lpstr>Statewide Planning Goal 18: Beaches &amp; Dunes</vt:lpstr>
      <vt:lpstr>Maps from 1975, still in use</vt:lpstr>
      <vt:lpstr>https://pubs.oregon.gov/dogami/ofr/O-24-13/O-24-13-report_.pdf</vt:lpstr>
      <vt:lpstr>New maps reflect changes in conditions over time, updated technology for mapping, and include new classifications</vt:lpstr>
      <vt:lpstr>Coos County All Hazards Viewer www.coastalatlas.net/coos-all-hazards/map/</vt:lpstr>
      <vt:lpstr>Goal 18 Updates</vt:lpstr>
    </vt:vector>
  </TitlesOfParts>
  <Company>Dept. of Land Conservation and Develoopment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BEZORE Rhiannon * DLCD</dc:creator>
  <cp:lastModifiedBy>BEZORE Rhiannon * DLCD</cp:lastModifiedBy>
  <cp:revision>1</cp:revision>
  <dcterms:created xsi:type="dcterms:W3CDTF">2025-08-07T19:42:21Z</dcterms:created>
  <dcterms:modified xsi:type="dcterms:W3CDTF">2025-08-07T21:11:49Z</dcterms:modified>
</cp:coreProperties>
</file>